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9" r:id="rId4"/>
  </p:sldMasterIdLst>
  <p:notesMasterIdLst>
    <p:notesMasterId r:id="rId11"/>
  </p:notesMasterIdLst>
  <p:sldIdLst>
    <p:sldId id="1923" r:id="rId5"/>
    <p:sldId id="2145707288" r:id="rId6"/>
    <p:sldId id="2145707287" r:id="rId7"/>
    <p:sldId id="2145707289" r:id="rId8"/>
    <p:sldId id="2145707292" r:id="rId9"/>
    <p:sldId id="214570729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B4E7314-8E01-5A7F-75B5-CFF9DFB4123D}" name="SILVERSIDE, Marc (NHS DIGITAL)" initials="SM(D" userId="SILVERSIDE, Marc (NHS DIGITAL)" providerId="None"/>
  <p188:author id="{E5D30451-E290-411C-EAE5-03D6791CAD67}" name="Sam Maiden" initials="SM" userId="S::Sam.Maiden@paconsulting.com::da775e8f-5361-4a42-b8f8-d087271ac6df" providerId="AD"/>
  <p188:author id="{A8547F60-E7E7-DC5B-B2CB-ED7329674405}" name="Rachael Brassey" initials="RB" userId="S::rachael.brassey@paconsulting.com::7e9de7f2-6ff6-48d9-b6ee-eb8f44f9ea5e" providerId="AD"/>
  <p188:author id="{73E46361-045D-C597-A93D-7B42439E7046}" name="Marc Silverside" initials="MS" userId="S::MASI6@hscic.gov.uk::1e774a2c-7f87-4978-a4b8-f660d3f37357" providerId="AD"/>
  <p188:author id="{86C0D162-5623-3EE4-7391-7415F12423FB}" name="Mia Radkiewicz" initials="MR" userId="S::Mia.Radkiewicz@paconsulting.com::4a8f548a-82f1-4ca0-8269-a88685c9c93b" providerId="AD"/>
  <p188:author id="{342CCB63-D5A5-F8B4-D586-6E4AEC434BCD}" name="Ben Morrin" initials="BM" userId="S::ben.morrin2@england.nhs.uk::68b9db3e-8330-4ad7-8d72-271f0838bda2" providerId="AD"/>
  <p188:author id="{F6B0DF9F-51EC-4984-957C-9533650D1DC5}" name="Tom Fitzlucas" initials="TF" userId="S::Tom.Fitzlucas@paconsulting.com::6641892c-9442-4c16-a3cd-372726fedb0b" providerId="AD"/>
  <p188:author id="{E3D8F3F9-86AE-BEA0-5D11-48532A6C395F}" name="Estelle Hook" initials="EH" userId="S::estelle.hook@england.nhs.uk::278aac46-0218-442a-b06e-69730459952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om Fitzlucas" initials="TF" lastIdx="16" clrIdx="0">
    <p:extLst>
      <p:ext uri="{19B8F6BF-5375-455C-9EA6-DF929625EA0E}">
        <p15:presenceInfo xmlns:p15="http://schemas.microsoft.com/office/powerpoint/2012/main" userId="S::Tom.Fitzlucas@paconsulting.com::6641892c-9442-4c16-a3cd-372726fedb0b" providerId="AD"/>
      </p:ext>
    </p:extLst>
  </p:cmAuthor>
  <p:cmAuthor id="2" name="Mia Radkiewicz" initials="MR" lastIdx="26" clrIdx="1">
    <p:extLst>
      <p:ext uri="{19B8F6BF-5375-455C-9EA6-DF929625EA0E}">
        <p15:presenceInfo xmlns:p15="http://schemas.microsoft.com/office/powerpoint/2012/main" userId="S::Mia.Radkiewicz@paconsulting.com::4a8f548a-82f1-4ca0-8269-a88685c9c93b" providerId="AD"/>
      </p:ext>
    </p:extLst>
  </p:cmAuthor>
  <p:cmAuthor id="3" name="SILVERSIDE, Marc (NHS DIGITAL)" initials="SM(D" lastIdx="2" clrIdx="2">
    <p:extLst>
      <p:ext uri="{19B8F6BF-5375-455C-9EA6-DF929625EA0E}">
        <p15:presenceInfo xmlns:p15="http://schemas.microsoft.com/office/powerpoint/2012/main" userId="SILVERSIDE, Marc (NHS DIGITAL)" providerId="None"/>
      </p:ext>
    </p:extLst>
  </p:cmAuthor>
  <p:cmAuthor id="4" name="Marc Silverside" initials="MS" lastIdx="2" clrIdx="3">
    <p:extLst>
      <p:ext uri="{19B8F6BF-5375-455C-9EA6-DF929625EA0E}">
        <p15:presenceInfo xmlns:p15="http://schemas.microsoft.com/office/powerpoint/2012/main" userId="Marc Silverside" providerId="None"/>
      </p:ext>
    </p:extLst>
  </p:cmAuthor>
  <p:cmAuthor id="5" name="SILVERSIDE, Marc (NHS DIGITAL)" initials="SD" lastIdx="1" clrIdx="4">
    <p:extLst>
      <p:ext uri="{19B8F6BF-5375-455C-9EA6-DF929625EA0E}">
        <p15:presenceInfo xmlns:p15="http://schemas.microsoft.com/office/powerpoint/2012/main" userId="S::marc.silverside1_nhs.net#ext#@nhsengland.onmicrosoft.com::af0a343b-4c4b-4861-8756-8f003a77bba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D1CB"/>
    <a:srgbClr val="005EB8"/>
    <a:srgbClr val="00468A"/>
    <a:srgbClr val="8BC5FF"/>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682767-5BB4-4E2E-8F95-93D5670C5911}" v="4" dt="2023-10-09T08:40:57.997"/>
    <p1510:client id="{4F89F76C-F900-1FB9-6978-8AFF4F7BD89E}" v="76" dt="2023-10-10T07:31:29.74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p:cViewPr varScale="1">
        <p:scale>
          <a:sx n="108" d="100"/>
          <a:sy n="108" d="100"/>
        </p:scale>
        <p:origin x="678"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Ingham" userId="S::michelle.ingham@england.nhs.uk::767c9f05-7431-4386-ba2f-1c3df18c18a5" providerId="AD" clId="Web-{5A0FAF7A-8ECD-E106-2493-EE6B5022D05D}"/>
    <pc:docChg chg="delSld modSld sldOrd">
      <pc:chgData name="Michelle Ingham" userId="S::michelle.ingham@england.nhs.uk::767c9f05-7431-4386-ba2f-1c3df18c18a5" providerId="AD" clId="Web-{5A0FAF7A-8ECD-E106-2493-EE6B5022D05D}" dt="2023-09-25T13:18:51.182" v="328" actId="20577"/>
      <pc:docMkLst>
        <pc:docMk/>
      </pc:docMkLst>
      <pc:sldChg chg="modSp ord">
        <pc:chgData name="Michelle Ingham" userId="S::michelle.ingham@england.nhs.uk::767c9f05-7431-4386-ba2f-1c3df18c18a5" providerId="AD" clId="Web-{5A0FAF7A-8ECD-E106-2493-EE6B5022D05D}" dt="2023-09-25T13:15:24.223" v="240"/>
        <pc:sldMkLst>
          <pc:docMk/>
          <pc:sldMk cId="1688234792" sldId="2145707287"/>
        </pc:sldMkLst>
        <pc:spChg chg="mod">
          <ac:chgData name="Michelle Ingham" userId="S::michelle.ingham@england.nhs.uk::767c9f05-7431-4386-ba2f-1c3df18c18a5" providerId="AD" clId="Web-{5A0FAF7A-8ECD-E106-2493-EE6B5022D05D}" dt="2023-09-25T13:15:06.878" v="239" actId="20577"/>
          <ac:spMkLst>
            <pc:docMk/>
            <pc:sldMk cId="1688234792" sldId="2145707287"/>
            <ac:spMk id="4" creationId="{28D58E0D-938C-7A5A-11FB-07062FBBFF04}"/>
          </ac:spMkLst>
        </pc:spChg>
        <pc:picChg chg="mod">
          <ac:chgData name="Michelle Ingham" userId="S::michelle.ingham@england.nhs.uk::767c9f05-7431-4386-ba2f-1c3df18c18a5" providerId="AD" clId="Web-{5A0FAF7A-8ECD-E106-2493-EE6B5022D05D}" dt="2023-09-25T13:14:51.737" v="238" actId="1076"/>
          <ac:picMkLst>
            <pc:docMk/>
            <pc:sldMk cId="1688234792" sldId="2145707287"/>
            <ac:picMk id="2" creationId="{D2FDE58C-AD51-9744-085B-FF5D34831397}"/>
          </ac:picMkLst>
        </pc:picChg>
      </pc:sldChg>
      <pc:sldChg chg="modSp">
        <pc:chgData name="Michelle Ingham" userId="S::michelle.ingham@england.nhs.uk::767c9f05-7431-4386-ba2f-1c3df18c18a5" providerId="AD" clId="Web-{5A0FAF7A-8ECD-E106-2493-EE6B5022D05D}" dt="2023-09-25T13:13:26.328" v="199"/>
        <pc:sldMkLst>
          <pc:docMk/>
          <pc:sldMk cId="3213138951" sldId="2145707288"/>
        </pc:sldMkLst>
        <pc:graphicFrameChg chg="mod modGraphic">
          <ac:chgData name="Michelle Ingham" userId="S::michelle.ingham@england.nhs.uk::767c9f05-7431-4386-ba2f-1c3df18c18a5" providerId="AD" clId="Web-{5A0FAF7A-8ECD-E106-2493-EE6B5022D05D}" dt="2023-09-25T13:13:26.328" v="199"/>
          <ac:graphicFrameMkLst>
            <pc:docMk/>
            <pc:sldMk cId="3213138951" sldId="2145707288"/>
            <ac:graphicFrameMk id="6" creationId="{18C404CF-AB5A-CAD1-1DB5-D2731D568D80}"/>
          </ac:graphicFrameMkLst>
        </pc:graphicFrameChg>
      </pc:sldChg>
      <pc:sldChg chg="ord">
        <pc:chgData name="Michelle Ingham" userId="S::michelle.ingham@england.nhs.uk::767c9f05-7431-4386-ba2f-1c3df18c18a5" providerId="AD" clId="Web-{5A0FAF7A-8ECD-E106-2493-EE6B5022D05D}" dt="2023-09-25T13:15:42.911" v="241"/>
        <pc:sldMkLst>
          <pc:docMk/>
          <pc:sldMk cId="2192338039" sldId="2145707289"/>
        </pc:sldMkLst>
      </pc:sldChg>
      <pc:sldChg chg="del">
        <pc:chgData name="Michelle Ingham" userId="S::michelle.ingham@england.nhs.uk::767c9f05-7431-4386-ba2f-1c3df18c18a5" providerId="AD" clId="Web-{5A0FAF7A-8ECD-E106-2493-EE6B5022D05D}" dt="2023-09-25T13:16:07.130" v="242"/>
        <pc:sldMkLst>
          <pc:docMk/>
          <pc:sldMk cId="443810746" sldId="2145707290"/>
        </pc:sldMkLst>
      </pc:sldChg>
      <pc:sldChg chg="modSp">
        <pc:chgData name="Michelle Ingham" userId="S::michelle.ingham@england.nhs.uk::767c9f05-7431-4386-ba2f-1c3df18c18a5" providerId="AD" clId="Web-{5A0FAF7A-8ECD-E106-2493-EE6B5022D05D}" dt="2023-09-25T13:18:51.182" v="328" actId="20577"/>
        <pc:sldMkLst>
          <pc:docMk/>
          <pc:sldMk cId="3997713986" sldId="2145707291"/>
        </pc:sldMkLst>
        <pc:spChg chg="mod">
          <ac:chgData name="Michelle Ingham" userId="S::michelle.ingham@england.nhs.uk::767c9f05-7431-4386-ba2f-1c3df18c18a5" providerId="AD" clId="Web-{5A0FAF7A-8ECD-E106-2493-EE6B5022D05D}" dt="2023-09-25T13:18:51.182" v="328" actId="20577"/>
          <ac:spMkLst>
            <pc:docMk/>
            <pc:sldMk cId="3997713986" sldId="2145707291"/>
            <ac:spMk id="5" creationId="{F339364E-BF85-1085-9E92-0018C9E80BA4}"/>
          </ac:spMkLst>
        </pc:spChg>
      </pc:sldChg>
    </pc:docChg>
  </pc:docChgLst>
  <pc:docChgLst>
    <pc:chgData name="Julia  Titterton" userId="2f782f8a-7fec-4f39-af91-6f7a754f85e1" providerId="ADAL" clId="{F366C19D-7B10-4204-B074-7149E69AE246}"/>
    <pc:docChg chg="custSel addSld modSld">
      <pc:chgData name="Julia  Titterton" userId="2f782f8a-7fec-4f39-af91-6f7a754f85e1" providerId="ADAL" clId="{F366C19D-7B10-4204-B074-7149E69AE246}" dt="2023-09-21T15:09:47.886" v="205"/>
      <pc:docMkLst>
        <pc:docMk/>
      </pc:docMkLst>
      <pc:sldChg chg="modSp add mod">
        <pc:chgData name="Julia  Titterton" userId="2f782f8a-7fec-4f39-af91-6f7a754f85e1" providerId="ADAL" clId="{F366C19D-7B10-4204-B074-7149E69AE246}" dt="2023-09-21T15:09:47.886" v="205"/>
        <pc:sldMkLst>
          <pc:docMk/>
          <pc:sldMk cId="3997713986" sldId="2145707291"/>
        </pc:sldMkLst>
        <pc:spChg chg="mod">
          <ac:chgData name="Julia  Titterton" userId="2f782f8a-7fec-4f39-af91-6f7a754f85e1" providerId="ADAL" clId="{F366C19D-7B10-4204-B074-7149E69AE246}" dt="2023-09-21T15:04:43.463" v="19" actId="6549"/>
          <ac:spMkLst>
            <pc:docMk/>
            <pc:sldMk cId="3997713986" sldId="2145707291"/>
            <ac:spMk id="2" creationId="{1DC0FD55-D9BA-C8B2-7134-E989F0D79607}"/>
          </ac:spMkLst>
        </pc:spChg>
        <pc:spChg chg="mod">
          <ac:chgData name="Julia  Titterton" userId="2f782f8a-7fec-4f39-af91-6f7a754f85e1" providerId="ADAL" clId="{F366C19D-7B10-4204-B074-7149E69AE246}" dt="2023-09-21T15:09:47.886" v="205"/>
          <ac:spMkLst>
            <pc:docMk/>
            <pc:sldMk cId="3997713986" sldId="2145707291"/>
            <ac:spMk id="5" creationId="{F339364E-BF85-1085-9E92-0018C9E80BA4}"/>
          </ac:spMkLst>
        </pc:spChg>
      </pc:sldChg>
    </pc:docChg>
  </pc:docChgLst>
  <pc:docChgLst>
    <pc:chgData name="Julia  Titterton" userId="2f782f8a-7fec-4f39-af91-6f7a754f85e1" providerId="ADAL" clId="{2C682767-5BB4-4E2E-8F95-93D5670C5911}"/>
    <pc:docChg chg="undo custSel addSld modSld sldOrd">
      <pc:chgData name="Julia  Titterton" userId="2f782f8a-7fec-4f39-af91-6f7a754f85e1" providerId="ADAL" clId="{2C682767-5BB4-4E2E-8F95-93D5670C5911}" dt="2023-10-09T12:19:47.540" v="954" actId="20577"/>
      <pc:docMkLst>
        <pc:docMk/>
      </pc:docMkLst>
      <pc:sldChg chg="modSp mod">
        <pc:chgData name="Julia  Titterton" userId="2f782f8a-7fec-4f39-af91-6f7a754f85e1" providerId="ADAL" clId="{2C682767-5BB4-4E2E-8F95-93D5670C5911}" dt="2023-10-09T11:57:33.796" v="933" actId="20577"/>
        <pc:sldMkLst>
          <pc:docMk/>
          <pc:sldMk cId="1688234792" sldId="2145707287"/>
        </pc:sldMkLst>
        <pc:spChg chg="mod">
          <ac:chgData name="Julia  Titterton" userId="2f782f8a-7fec-4f39-af91-6f7a754f85e1" providerId="ADAL" clId="{2C682767-5BB4-4E2E-8F95-93D5670C5911}" dt="2023-10-09T11:57:33.796" v="933" actId="20577"/>
          <ac:spMkLst>
            <pc:docMk/>
            <pc:sldMk cId="1688234792" sldId="2145707287"/>
            <ac:spMk id="4" creationId="{28D58E0D-938C-7A5A-11FB-07062FBBFF04}"/>
          </ac:spMkLst>
        </pc:spChg>
      </pc:sldChg>
      <pc:sldChg chg="modSp mod">
        <pc:chgData name="Julia  Titterton" userId="2f782f8a-7fec-4f39-af91-6f7a754f85e1" providerId="ADAL" clId="{2C682767-5BB4-4E2E-8F95-93D5670C5911}" dt="2023-10-09T11:18:05.468" v="751" actId="20577"/>
        <pc:sldMkLst>
          <pc:docMk/>
          <pc:sldMk cId="3997713986" sldId="2145707291"/>
        </pc:sldMkLst>
        <pc:spChg chg="mod">
          <ac:chgData name="Julia  Titterton" userId="2f782f8a-7fec-4f39-af91-6f7a754f85e1" providerId="ADAL" clId="{2C682767-5BB4-4E2E-8F95-93D5670C5911}" dt="2023-10-09T11:18:05.468" v="751" actId="20577"/>
          <ac:spMkLst>
            <pc:docMk/>
            <pc:sldMk cId="3997713986" sldId="2145707291"/>
            <ac:spMk id="5" creationId="{F339364E-BF85-1085-9E92-0018C9E80BA4}"/>
          </ac:spMkLst>
        </pc:spChg>
      </pc:sldChg>
      <pc:sldChg chg="modSp add mod ord">
        <pc:chgData name="Julia  Titterton" userId="2f782f8a-7fec-4f39-af91-6f7a754f85e1" providerId="ADAL" clId="{2C682767-5BB4-4E2E-8F95-93D5670C5911}" dt="2023-10-09T12:19:47.540" v="954" actId="20577"/>
        <pc:sldMkLst>
          <pc:docMk/>
          <pc:sldMk cId="978308430" sldId="2145707292"/>
        </pc:sldMkLst>
        <pc:spChg chg="mod">
          <ac:chgData name="Julia  Titterton" userId="2f782f8a-7fec-4f39-af91-6f7a754f85e1" providerId="ADAL" clId="{2C682767-5BB4-4E2E-8F95-93D5670C5911}" dt="2023-10-09T10:31:20.447" v="174" actId="20577"/>
          <ac:spMkLst>
            <pc:docMk/>
            <pc:sldMk cId="978308430" sldId="2145707292"/>
            <ac:spMk id="2" creationId="{1DC0FD55-D9BA-C8B2-7134-E989F0D79607}"/>
          </ac:spMkLst>
        </pc:spChg>
        <pc:spChg chg="mod">
          <ac:chgData name="Julia  Titterton" userId="2f782f8a-7fec-4f39-af91-6f7a754f85e1" providerId="ADAL" clId="{2C682767-5BB4-4E2E-8F95-93D5670C5911}" dt="2023-10-09T12:19:47.540" v="954" actId="20577"/>
          <ac:spMkLst>
            <pc:docMk/>
            <pc:sldMk cId="978308430" sldId="2145707292"/>
            <ac:spMk id="5" creationId="{F339364E-BF85-1085-9E92-0018C9E80BA4}"/>
          </ac:spMkLst>
        </pc:spChg>
      </pc:sldChg>
    </pc:docChg>
  </pc:docChgLst>
  <pc:docChgLst>
    <pc:chgData name="Julia  Titterton" userId="S::julia.titterton2@england.nhs.uk::2f782f8a-7fec-4f39-af91-6f7a754f85e1" providerId="AD" clId="Web-{4F89F76C-F900-1FB9-6978-8AFF4F7BD89E}"/>
    <pc:docChg chg="modSld">
      <pc:chgData name="Julia  Titterton" userId="S::julia.titterton2@england.nhs.uk::2f782f8a-7fec-4f39-af91-6f7a754f85e1" providerId="AD" clId="Web-{4F89F76C-F900-1FB9-6978-8AFF4F7BD89E}" dt="2023-10-10T07:31:26.584" v="54" actId="20577"/>
      <pc:docMkLst>
        <pc:docMk/>
      </pc:docMkLst>
      <pc:sldChg chg="modSp">
        <pc:chgData name="Julia  Titterton" userId="S::julia.titterton2@england.nhs.uk::2f782f8a-7fec-4f39-af91-6f7a754f85e1" providerId="AD" clId="Web-{4F89F76C-F900-1FB9-6978-8AFF4F7BD89E}" dt="2023-10-10T07:31:26.584" v="54" actId="20577"/>
        <pc:sldMkLst>
          <pc:docMk/>
          <pc:sldMk cId="1688234792" sldId="2145707287"/>
        </pc:sldMkLst>
        <pc:spChg chg="mod">
          <ac:chgData name="Julia  Titterton" userId="S::julia.titterton2@england.nhs.uk::2f782f8a-7fec-4f39-af91-6f7a754f85e1" providerId="AD" clId="Web-{4F89F76C-F900-1FB9-6978-8AFF4F7BD89E}" dt="2023-10-10T07:31:26.584" v="54" actId="20577"/>
          <ac:spMkLst>
            <pc:docMk/>
            <pc:sldMk cId="1688234792" sldId="2145707287"/>
            <ac:spMk id="4" creationId="{28D58E0D-938C-7A5A-11FB-07062FBBFF04}"/>
          </ac:spMkLst>
        </pc:spChg>
      </pc:sldChg>
      <pc:sldChg chg="modSp">
        <pc:chgData name="Julia  Titterton" userId="S::julia.titterton2@england.nhs.uk::2f782f8a-7fec-4f39-af91-6f7a754f85e1" providerId="AD" clId="Web-{4F89F76C-F900-1FB9-6978-8AFF4F7BD89E}" dt="2023-10-10T07:31:05.708" v="43"/>
        <pc:sldMkLst>
          <pc:docMk/>
          <pc:sldMk cId="3213138951" sldId="2145707288"/>
        </pc:sldMkLst>
        <pc:graphicFrameChg chg="mod modGraphic">
          <ac:chgData name="Julia  Titterton" userId="S::julia.titterton2@england.nhs.uk::2f782f8a-7fec-4f39-af91-6f7a754f85e1" providerId="AD" clId="Web-{4F89F76C-F900-1FB9-6978-8AFF4F7BD89E}" dt="2023-10-10T07:31:05.708" v="43"/>
          <ac:graphicFrameMkLst>
            <pc:docMk/>
            <pc:sldMk cId="3213138951" sldId="2145707288"/>
            <ac:graphicFrameMk id="6" creationId="{18C404CF-AB5A-CAD1-1DB5-D2731D568D80}"/>
          </ac:graphicFrameMkLst>
        </pc:graphicFrameChg>
      </pc:sldChg>
    </pc:docChg>
  </pc:docChgLst>
  <pc:docChgLst>
    <pc:chgData name="Michelle Ingham" userId="S::michelle.ingham@england.nhs.uk::767c9f05-7431-4386-ba2f-1c3df18c18a5" providerId="AD" clId="Web-{DA7EE16B-2817-1ACF-A5F2-2AD63683D3D6}"/>
    <pc:docChg chg="modSld">
      <pc:chgData name="Michelle Ingham" userId="S::michelle.ingham@england.nhs.uk::767c9f05-7431-4386-ba2f-1c3df18c18a5" providerId="AD" clId="Web-{DA7EE16B-2817-1ACF-A5F2-2AD63683D3D6}" dt="2023-09-25T13:22:34.375" v="42" actId="20577"/>
      <pc:docMkLst>
        <pc:docMk/>
      </pc:docMkLst>
      <pc:sldChg chg="modSp">
        <pc:chgData name="Michelle Ingham" userId="S::michelle.ingham@england.nhs.uk::767c9f05-7431-4386-ba2f-1c3df18c18a5" providerId="AD" clId="Web-{DA7EE16B-2817-1ACF-A5F2-2AD63683D3D6}" dt="2023-09-25T13:22:34.375" v="42" actId="20577"/>
        <pc:sldMkLst>
          <pc:docMk/>
          <pc:sldMk cId="3997713986" sldId="2145707291"/>
        </pc:sldMkLst>
        <pc:spChg chg="mod">
          <ac:chgData name="Michelle Ingham" userId="S::michelle.ingham@england.nhs.uk::767c9f05-7431-4386-ba2f-1c3df18c18a5" providerId="AD" clId="Web-{DA7EE16B-2817-1ACF-A5F2-2AD63683D3D6}" dt="2023-09-25T13:22:34.375" v="42" actId="20577"/>
          <ac:spMkLst>
            <pc:docMk/>
            <pc:sldMk cId="3997713986" sldId="2145707291"/>
            <ac:spMk id="5" creationId="{F339364E-BF85-1085-9E92-0018C9E80B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9254BC-CAEF-4580-A60F-EA231F061509}" type="datetimeFigureOut">
              <a:rPr lang="en-GB" smtClean="0"/>
              <a:t>10/10/2023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549D136-1D64-4A3A-BE93-57755979F8F1}" type="slidenum">
              <a:rPr lang="en-GB" smtClean="0"/>
              <a:t>‹#›</a:t>
            </a:fld>
            <a:endParaRPr lang="en-GB"/>
          </a:p>
        </p:txBody>
      </p:sp>
    </p:spTree>
    <p:extLst>
      <p:ext uri="{BB962C8B-B14F-4D97-AF65-F5344CB8AC3E}">
        <p14:creationId xmlns:p14="http://schemas.microsoft.com/office/powerpoint/2010/main" val="3522836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Standard title slide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A4EC7EF-95E1-3D44-A982-BC7A3E9C617E}"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7575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5549D136-1D64-4A3A-BE93-57755979F8F1}" type="slidenum">
              <a:rPr lang="en-GB" smtClean="0"/>
              <a:t>4</a:t>
            </a:fld>
            <a:endParaRPr lang="en-GB"/>
          </a:p>
        </p:txBody>
      </p:sp>
    </p:spTree>
    <p:extLst>
      <p:ext uri="{BB962C8B-B14F-4D97-AF65-F5344CB8AC3E}">
        <p14:creationId xmlns:p14="http://schemas.microsoft.com/office/powerpoint/2010/main" val="35647268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549D136-1D64-4A3A-BE93-57755979F8F1}" type="slidenum">
              <a:rPr lang="en-GB" smtClean="0"/>
              <a:t>5</a:t>
            </a:fld>
            <a:endParaRPr lang="en-GB"/>
          </a:p>
        </p:txBody>
      </p:sp>
    </p:spTree>
    <p:extLst>
      <p:ext uri="{BB962C8B-B14F-4D97-AF65-F5344CB8AC3E}">
        <p14:creationId xmlns:p14="http://schemas.microsoft.com/office/powerpoint/2010/main" val="192825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13.svg"/><Relationship Id="rId7" Type="http://schemas.openxmlformats.org/officeDocument/2006/relationships/image" Target="../media/image17.sv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svg"/><Relationship Id="rId4" Type="http://schemas.openxmlformats.org/officeDocument/2006/relationships/image" Target="../media/image14.png"/><Relationship Id="rId9" Type="http://schemas.openxmlformats.org/officeDocument/2006/relationships/image" Target="../media/image18.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Heading, content, basic text one col">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32DDCA5-A307-96EA-64A8-CCBA8E5F6393}"/>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47413" y="3166643"/>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Content Placeholder 2"/>
          <p:cNvSpPr>
            <a:spLocks noGrp="1"/>
          </p:cNvSpPr>
          <p:nvPr>
            <p:ph idx="1" hasCustomPrompt="1"/>
          </p:nvPr>
        </p:nvSpPr>
        <p:spPr>
          <a:xfrm>
            <a:off x="412708" y="2106000"/>
            <a:ext cx="7632000" cy="4026443"/>
          </a:xfrm>
          <a:prstGeom prst="rect">
            <a:avLst/>
          </a:prstGeom>
        </p:spPr>
        <p:txBody>
          <a:bodyPr lIns="0" tIns="0" rIns="0" bIns="0">
            <a:normAutofit/>
          </a:bodyPr>
          <a:lstStyle>
            <a:lvl1pPr marL="0" indent="0">
              <a:lnSpc>
                <a:spcPct val="100000"/>
              </a:lnSpc>
              <a:spcBef>
                <a:spcPts val="0"/>
              </a:spcBef>
              <a:spcAft>
                <a:spcPts val="600"/>
              </a:spcAft>
              <a:buClr>
                <a:schemeClr val="tx1"/>
              </a:buClr>
              <a:buFont typeface="Arial" panose="020B0604020202020204" pitchFamily="34" charset="0"/>
              <a:buNone/>
              <a:defRPr sz="2200" b="0">
                <a:solidFill>
                  <a:schemeClr val="accent6"/>
                </a:solidFill>
              </a:defRPr>
            </a:lvl1pPr>
            <a:lvl2pPr>
              <a:buClr>
                <a:schemeClr val="tx1"/>
              </a:buClr>
              <a:defRPr sz="2200">
                <a:solidFill>
                  <a:schemeClr val="tx1"/>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add text</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9990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2" name="Rectangle: Top Corners Rounded 1" descr="1">
            <a:extLst>
              <a:ext uri="{FF2B5EF4-FFF2-40B4-BE49-F238E27FC236}">
                <a16:creationId xmlns:a16="http://schemas.microsoft.com/office/drawing/2014/main" id="{51C64C98-6BFA-43A1-A175-3ABD343AAF0F}"/>
              </a:ext>
            </a:extLst>
          </p:cNvPr>
          <p:cNvSpPr/>
          <p:nvPr userDrawn="1"/>
        </p:nvSpPr>
        <p:spPr>
          <a:xfrm>
            <a:off x="6346897" y="3914793"/>
            <a:ext cx="5489254" cy="385999"/>
          </a:xfrm>
          <a:prstGeom prst="round2Same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b="1">
              <a:solidFill>
                <a:schemeClr val="bg1"/>
              </a:solidFill>
              <a:latin typeface="Arial"/>
              <a:cs typeface="Arial"/>
            </a:endParaRPr>
          </a:p>
        </p:txBody>
      </p:sp>
      <p:sp>
        <p:nvSpPr>
          <p:cNvPr id="4" name="Rectangle: Top Corners Rounded 3" descr="1">
            <a:extLst>
              <a:ext uri="{FF2B5EF4-FFF2-40B4-BE49-F238E27FC236}">
                <a16:creationId xmlns:a16="http://schemas.microsoft.com/office/drawing/2014/main" id="{5EF125B9-C0EC-7543-CAD2-ED4AF55FE001}"/>
              </a:ext>
            </a:extLst>
          </p:cNvPr>
          <p:cNvSpPr/>
          <p:nvPr userDrawn="1"/>
        </p:nvSpPr>
        <p:spPr>
          <a:xfrm>
            <a:off x="408204" y="3933896"/>
            <a:ext cx="5489254" cy="385999"/>
          </a:xfrm>
          <a:prstGeom prst="round2Same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b="1">
              <a:solidFill>
                <a:schemeClr val="bg1"/>
              </a:solidFill>
              <a:latin typeface="Arial"/>
              <a:cs typeface="Arial"/>
            </a:endParaRPr>
          </a:p>
        </p:txBody>
      </p:sp>
      <p:sp>
        <p:nvSpPr>
          <p:cNvPr id="5" name="Rectangle: Top Corners Rounded 4" descr="1">
            <a:extLst>
              <a:ext uri="{FF2B5EF4-FFF2-40B4-BE49-F238E27FC236}">
                <a16:creationId xmlns:a16="http://schemas.microsoft.com/office/drawing/2014/main" id="{AA33721D-9D76-3F95-7FC6-35DCC2BEB1C8}"/>
              </a:ext>
            </a:extLst>
          </p:cNvPr>
          <p:cNvSpPr/>
          <p:nvPr userDrawn="1"/>
        </p:nvSpPr>
        <p:spPr>
          <a:xfrm>
            <a:off x="6346897" y="948355"/>
            <a:ext cx="5489254" cy="385999"/>
          </a:xfrm>
          <a:prstGeom prst="round2Same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b="1">
              <a:solidFill>
                <a:schemeClr val="bg1"/>
              </a:solidFill>
              <a:latin typeface="Arial"/>
              <a:cs typeface="Arial"/>
            </a:endParaRPr>
          </a:p>
        </p:txBody>
      </p:sp>
      <p:sp>
        <p:nvSpPr>
          <p:cNvPr id="6" name="Rectangle: Top Corners Rounded 5" descr="1">
            <a:extLst>
              <a:ext uri="{FF2B5EF4-FFF2-40B4-BE49-F238E27FC236}">
                <a16:creationId xmlns:a16="http://schemas.microsoft.com/office/drawing/2014/main" id="{8AFB8C9C-2B09-409D-518F-824E66DDC659}"/>
              </a:ext>
            </a:extLst>
          </p:cNvPr>
          <p:cNvSpPr/>
          <p:nvPr userDrawn="1"/>
        </p:nvSpPr>
        <p:spPr>
          <a:xfrm>
            <a:off x="408204" y="945530"/>
            <a:ext cx="5489254" cy="385999"/>
          </a:xfrm>
          <a:prstGeom prst="round2Same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GB" b="1">
              <a:solidFill>
                <a:schemeClr val="bg1"/>
              </a:solidFill>
              <a:latin typeface="Arial"/>
              <a:cs typeface="Arial"/>
            </a:endParaRPr>
          </a:p>
        </p:txBody>
      </p:sp>
      <p:sp>
        <p:nvSpPr>
          <p:cNvPr id="11" name="Rectangle 10">
            <a:extLst>
              <a:ext uri="{FF2B5EF4-FFF2-40B4-BE49-F238E27FC236}">
                <a16:creationId xmlns:a16="http://schemas.microsoft.com/office/drawing/2014/main" id="{8B26871B-9AD7-0470-8089-8EE2DDFED88A}"/>
              </a:ext>
              <a:ext uri="{C183D7F6-B498-43B3-948B-1728B52AA6E4}">
                <adec:decorative xmlns:adec="http://schemas.microsoft.com/office/drawing/2017/decorative" val="1"/>
              </a:ext>
            </a:extLst>
          </p:cNvPr>
          <p:cNvSpPr/>
          <p:nvPr userDrawn="1"/>
        </p:nvSpPr>
        <p:spPr>
          <a:xfrm>
            <a:off x="6346899" y="4300792"/>
            <a:ext cx="5489255" cy="1894557"/>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a:extLst>
              <a:ext uri="{FF2B5EF4-FFF2-40B4-BE49-F238E27FC236}">
                <a16:creationId xmlns:a16="http://schemas.microsoft.com/office/drawing/2014/main" id="{D5CDEA97-866A-091C-5CAC-65A8E57A9005}"/>
              </a:ext>
              <a:ext uri="{C183D7F6-B498-43B3-948B-1728B52AA6E4}">
                <adec:decorative xmlns:adec="http://schemas.microsoft.com/office/drawing/2017/decorative" val="1"/>
              </a:ext>
            </a:extLst>
          </p:cNvPr>
          <p:cNvSpPr/>
          <p:nvPr userDrawn="1"/>
        </p:nvSpPr>
        <p:spPr>
          <a:xfrm>
            <a:off x="408207" y="1329303"/>
            <a:ext cx="5489255" cy="2452584"/>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514B6E0E-05F9-FC04-1FE7-0FDE7CB36675}"/>
              </a:ext>
              <a:ext uri="{C183D7F6-B498-43B3-948B-1728B52AA6E4}">
                <adec:decorative xmlns:adec="http://schemas.microsoft.com/office/drawing/2017/decorative" val="1"/>
              </a:ext>
            </a:extLst>
          </p:cNvPr>
          <p:cNvSpPr/>
          <p:nvPr userDrawn="1"/>
        </p:nvSpPr>
        <p:spPr>
          <a:xfrm>
            <a:off x="408207" y="4300792"/>
            <a:ext cx="5489255" cy="1894557"/>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A4DA5126-0ED3-7FBC-C55C-8C9CBC43BAE5}"/>
              </a:ext>
              <a:ext uri="{C183D7F6-B498-43B3-948B-1728B52AA6E4}">
                <adec:decorative xmlns:adec="http://schemas.microsoft.com/office/drawing/2017/decorative" val="1"/>
              </a:ext>
            </a:extLst>
          </p:cNvPr>
          <p:cNvSpPr/>
          <p:nvPr userDrawn="1"/>
        </p:nvSpPr>
        <p:spPr>
          <a:xfrm>
            <a:off x="6346899" y="1329869"/>
            <a:ext cx="5489255" cy="2452018"/>
          </a:xfrm>
          <a:prstGeom prst="rect">
            <a:avLst/>
          </a:prstGeom>
          <a:solidFill>
            <a:srgbClr val="E8E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99742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lide with image A">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354093" y="1647568"/>
            <a:ext cx="4909569" cy="3130069"/>
          </a:xfrm>
          <a:prstGeom prst="rect">
            <a:avLst/>
          </a:prstGeom>
        </p:spPr>
        <p:txBody>
          <a:bodyPr anchor="t">
            <a:normAutofit/>
          </a:bodyPr>
          <a:lstStyle>
            <a:lvl1pPr marL="0" indent="0">
              <a:lnSpc>
                <a:spcPts val="4200"/>
              </a:lnSpc>
              <a:defRPr sz="3600" b="1">
                <a:solidFill>
                  <a:schemeClr val="tx1"/>
                </a:solidFill>
              </a:defRPr>
            </a:lvl1pPr>
          </a:lstStyle>
          <a:p>
            <a:r>
              <a:rPr lang="en-GB"/>
              <a:t>Headline over a number of lines,</a:t>
            </a:r>
            <a:br>
              <a:rPr lang="en-GB"/>
            </a:br>
            <a:r>
              <a:rPr lang="en-GB"/>
              <a:t>keep to maximum of four lines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Tree>
    <p:extLst>
      <p:ext uri="{BB962C8B-B14F-4D97-AF65-F5344CB8AC3E}">
        <p14:creationId xmlns:p14="http://schemas.microsoft.com/office/powerpoint/2010/main" val="4138409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CON Grid Boxes 4UP Grey">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2277721"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4" name="Rectangle: Top Corners Rounded 3">
            <a:extLst>
              <a:ext uri="{FF2B5EF4-FFF2-40B4-BE49-F238E27FC236}">
                <a16:creationId xmlns:a16="http://schemas.microsoft.com/office/drawing/2014/main" id="{B540671A-ED56-3548-A508-080ABBDB5E58}"/>
              </a:ext>
            </a:extLst>
          </p:cNvPr>
          <p:cNvSpPr/>
          <p:nvPr userDrawn="1"/>
        </p:nvSpPr>
        <p:spPr>
          <a:xfrm>
            <a:off x="2277721"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6231884"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6231884"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2277721" y="464926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2277721" y="3749267"/>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6231884" y="4650427"/>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6239447" y="375220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itle 1">
            <a:extLst>
              <a:ext uri="{FF2B5EF4-FFF2-40B4-BE49-F238E27FC236}">
                <a16:creationId xmlns:a16="http://schemas.microsoft.com/office/drawing/2014/main" id="{1ACF78F6-439A-384B-9C21-D11B5B50E050}"/>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6" name="Picture 5">
            <a:extLst>
              <a:ext uri="{FF2B5EF4-FFF2-40B4-BE49-F238E27FC236}">
                <a16:creationId xmlns:a16="http://schemas.microsoft.com/office/drawing/2014/main" id="{2F244FF8-F4E4-0514-77D0-8D8D69F9337B}"/>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7" name="Straight Connector 6">
            <a:extLst>
              <a:ext uri="{FF2B5EF4-FFF2-40B4-BE49-F238E27FC236}">
                <a16:creationId xmlns:a16="http://schemas.microsoft.com/office/drawing/2014/main" id="{7DBEB741-20EA-C36A-7EF8-DE1CD1F1A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3643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CON Grid Boxes 2UP Grey">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B26CA0-4967-284E-42B6-5686F8C6B07B}"/>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2000"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2000"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7">
            <a:extLst>
              <a:ext uri="{FF2B5EF4-FFF2-40B4-BE49-F238E27FC236}">
                <a16:creationId xmlns:a16="http://schemas.microsoft.com/office/drawing/2014/main" id="{242484D6-4364-A442-9ABC-5042556E6205}"/>
              </a:ext>
            </a:extLst>
          </p:cNvPr>
          <p:cNvSpPr>
            <a:spLocks noGrp="1"/>
          </p:cNvSpPr>
          <p:nvPr>
            <p:ph type="body" sz="quarter" idx="15"/>
          </p:nvPr>
        </p:nvSpPr>
        <p:spPr>
          <a:xfrm>
            <a:off x="4324378" y="2699082"/>
            <a:ext cx="3564000" cy="3311999"/>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2" name="Rectangle: Top Corners Rounded 21">
            <a:extLst>
              <a:ext uri="{FF2B5EF4-FFF2-40B4-BE49-F238E27FC236}">
                <a16:creationId xmlns:a16="http://schemas.microsoft.com/office/drawing/2014/main" id="{9E7ED11E-4751-6140-AC11-8C5B88B96EE4}"/>
              </a:ext>
            </a:extLst>
          </p:cNvPr>
          <p:cNvSpPr/>
          <p:nvPr userDrawn="1"/>
        </p:nvSpPr>
        <p:spPr>
          <a:xfrm>
            <a:off x="4324378" y="1691082"/>
            <a:ext cx="3564000" cy="1008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itle 1">
            <a:extLst>
              <a:ext uri="{FF2B5EF4-FFF2-40B4-BE49-F238E27FC236}">
                <a16:creationId xmlns:a16="http://schemas.microsoft.com/office/drawing/2014/main" id="{C5DD270E-858A-0745-A4F5-3FE5B49194FA}"/>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pic>
        <p:nvPicPr>
          <p:cNvPr id="3" name="Picture 2">
            <a:extLst>
              <a:ext uri="{FF2B5EF4-FFF2-40B4-BE49-F238E27FC236}">
                <a16:creationId xmlns:a16="http://schemas.microsoft.com/office/drawing/2014/main" id="{6FD787DC-00EF-B13A-FE97-CE51273E8674}"/>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5" name="Straight Connector 4">
            <a:extLst>
              <a:ext uri="{FF2B5EF4-FFF2-40B4-BE49-F238E27FC236}">
                <a16:creationId xmlns:a16="http://schemas.microsoft.com/office/drawing/2014/main" id="{20783BA3-377B-7D8A-0B7B-91C314676A0C}"/>
              </a:ext>
            </a:extLst>
          </p:cNvPr>
          <p:cNvCxnSpPr>
            <a:cxnSpLocks/>
          </p:cNvCxnSpPr>
          <p:nvPr userDrawn="1"/>
        </p:nvCxnSpPr>
        <p:spPr>
          <a:xfrm>
            <a:off x="432000" y="6336000"/>
            <a:ext cx="11384862"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3510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Grid, Titles 4UP Grey">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8BBC9FB-69CA-ACB9-E6B9-6E2830215B6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Top Corners Rounded 17">
            <a:extLst>
              <a:ext uri="{FF2B5EF4-FFF2-40B4-BE49-F238E27FC236}">
                <a16:creationId xmlns:a16="http://schemas.microsoft.com/office/drawing/2014/main" id="{205929B3-ED58-E54F-B724-E24FB5F163DF}"/>
              </a:ext>
            </a:extLst>
          </p:cNvPr>
          <p:cNvSpPr/>
          <p:nvPr userDrawn="1"/>
        </p:nvSpPr>
        <p:spPr>
          <a:xfrm>
            <a:off x="43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p:nvPr>
        </p:nvSpPr>
        <p:spPr>
          <a:xfrm>
            <a:off x="432000" y="2088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4392000" y="2089034"/>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0" name="Rectangle: Top Corners Rounded 19">
            <a:extLst>
              <a:ext uri="{FF2B5EF4-FFF2-40B4-BE49-F238E27FC236}">
                <a16:creationId xmlns:a16="http://schemas.microsoft.com/office/drawing/2014/main" id="{08FEBAA5-9C5F-2648-899B-9991822EBFF6}"/>
              </a:ext>
            </a:extLst>
          </p:cNvPr>
          <p:cNvSpPr/>
          <p:nvPr userDrawn="1"/>
        </p:nvSpPr>
        <p:spPr>
          <a:xfrm>
            <a:off x="4392000" y="1188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 Placeholder 7">
            <a:extLst>
              <a:ext uri="{FF2B5EF4-FFF2-40B4-BE49-F238E27FC236}">
                <a16:creationId xmlns:a16="http://schemas.microsoft.com/office/drawing/2014/main" id="{6017D8E3-CAD4-674B-ABC3-946291000D2B}"/>
              </a:ext>
            </a:extLst>
          </p:cNvPr>
          <p:cNvSpPr>
            <a:spLocks noGrp="1"/>
          </p:cNvSpPr>
          <p:nvPr>
            <p:ph type="body" sz="quarter" idx="16"/>
          </p:nvPr>
        </p:nvSpPr>
        <p:spPr>
          <a:xfrm>
            <a:off x="43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5" name="Rectangle: Top Corners Rounded 24">
            <a:extLst>
              <a:ext uri="{FF2B5EF4-FFF2-40B4-BE49-F238E27FC236}">
                <a16:creationId xmlns:a16="http://schemas.microsoft.com/office/drawing/2014/main" id="{8FD6A08D-6DD3-C845-8B17-CC9297B607DC}"/>
              </a:ext>
            </a:extLst>
          </p:cNvPr>
          <p:cNvSpPr/>
          <p:nvPr userDrawn="1"/>
        </p:nvSpPr>
        <p:spPr>
          <a:xfrm>
            <a:off x="43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 Placeholder 7">
            <a:extLst>
              <a:ext uri="{FF2B5EF4-FFF2-40B4-BE49-F238E27FC236}">
                <a16:creationId xmlns:a16="http://schemas.microsoft.com/office/drawing/2014/main" id="{07BD5561-5536-6F4A-AD32-EFB7423F22AA}"/>
              </a:ext>
            </a:extLst>
          </p:cNvPr>
          <p:cNvSpPr>
            <a:spLocks noGrp="1"/>
          </p:cNvSpPr>
          <p:nvPr>
            <p:ph type="body" sz="quarter" idx="17"/>
          </p:nvPr>
        </p:nvSpPr>
        <p:spPr>
          <a:xfrm>
            <a:off x="4392000" y="4644000"/>
            <a:ext cx="3564000" cy="1512000"/>
          </a:xfrm>
          <a:prstGeom prst="rect">
            <a:avLst/>
          </a:prstGeom>
          <a:solidFill>
            <a:srgbClr val="F2F2F2"/>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7" name="Rectangle: Top Corners Rounded 26">
            <a:extLst>
              <a:ext uri="{FF2B5EF4-FFF2-40B4-BE49-F238E27FC236}">
                <a16:creationId xmlns:a16="http://schemas.microsoft.com/office/drawing/2014/main" id="{B5A7277B-59DD-844A-A364-77AED24CBAC1}"/>
              </a:ext>
            </a:extLst>
          </p:cNvPr>
          <p:cNvSpPr/>
          <p:nvPr userDrawn="1"/>
        </p:nvSpPr>
        <p:spPr>
          <a:xfrm>
            <a:off x="4392000" y="3744000"/>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itle 1">
            <a:extLst>
              <a:ext uri="{FF2B5EF4-FFF2-40B4-BE49-F238E27FC236}">
                <a16:creationId xmlns:a16="http://schemas.microsoft.com/office/drawing/2014/main" id="{7F5640E1-FA0E-4F42-9387-CD7C434D28C4}"/>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3" name="Text Placeholder 2">
            <a:extLst>
              <a:ext uri="{FF2B5EF4-FFF2-40B4-BE49-F238E27FC236}">
                <a16:creationId xmlns:a16="http://schemas.microsoft.com/office/drawing/2014/main" id="{AEF555C5-A77A-2E44-BAF7-246298421E13}"/>
              </a:ext>
            </a:extLst>
          </p:cNvPr>
          <p:cNvSpPr>
            <a:spLocks noGrp="1"/>
          </p:cNvSpPr>
          <p:nvPr>
            <p:ph type="body" sz="quarter" idx="18" hasCustomPrompt="1"/>
          </p:nvPr>
        </p:nvSpPr>
        <p:spPr>
          <a:xfrm>
            <a:off x="540000" y="1296000"/>
            <a:ext cx="3348000" cy="684000"/>
          </a:xfrm>
        </p:spPr>
        <p:txBody>
          <a:bodyPr anchor="ctr"/>
          <a:lstStyle>
            <a:lvl1pPr algn="ctr">
              <a:buNone/>
              <a:defRPr sz="2200" b="1">
                <a:solidFill>
                  <a:schemeClr val="accent6"/>
                </a:solidFill>
              </a:defRPr>
            </a:lvl1pPr>
          </a:lstStyle>
          <a:p>
            <a:pPr lvl="0"/>
            <a:r>
              <a:rPr lang="en-GB"/>
              <a:t>Insert title</a:t>
            </a:r>
          </a:p>
        </p:txBody>
      </p:sp>
      <p:sp>
        <p:nvSpPr>
          <p:cNvPr id="22" name="Text Placeholder 2">
            <a:extLst>
              <a:ext uri="{FF2B5EF4-FFF2-40B4-BE49-F238E27FC236}">
                <a16:creationId xmlns:a16="http://schemas.microsoft.com/office/drawing/2014/main" id="{D4B913F3-B51C-1F4F-BA00-F024BBF468C2}"/>
              </a:ext>
            </a:extLst>
          </p:cNvPr>
          <p:cNvSpPr>
            <a:spLocks noGrp="1"/>
          </p:cNvSpPr>
          <p:nvPr>
            <p:ph type="body" sz="quarter" idx="19" hasCustomPrompt="1"/>
          </p:nvPr>
        </p:nvSpPr>
        <p:spPr>
          <a:xfrm>
            <a:off x="4500000" y="1302462"/>
            <a:ext cx="3348000" cy="684000"/>
          </a:xfrm>
        </p:spPr>
        <p:txBody>
          <a:bodyPr anchor="ctr"/>
          <a:lstStyle>
            <a:lvl1pPr algn="ctr">
              <a:buNone/>
              <a:defRPr sz="2200" b="1">
                <a:solidFill>
                  <a:schemeClr val="accent6"/>
                </a:solidFill>
              </a:defRPr>
            </a:lvl1pPr>
          </a:lstStyle>
          <a:p>
            <a:pPr lvl="0"/>
            <a:r>
              <a:rPr lang="en-GB"/>
              <a:t>Insert title</a:t>
            </a:r>
          </a:p>
        </p:txBody>
      </p:sp>
      <p:sp>
        <p:nvSpPr>
          <p:cNvPr id="30" name="Text Placeholder 2">
            <a:extLst>
              <a:ext uri="{FF2B5EF4-FFF2-40B4-BE49-F238E27FC236}">
                <a16:creationId xmlns:a16="http://schemas.microsoft.com/office/drawing/2014/main" id="{9A16CC21-F99A-6F47-A063-FA9FE06BAE1A}"/>
              </a:ext>
            </a:extLst>
          </p:cNvPr>
          <p:cNvSpPr>
            <a:spLocks noGrp="1"/>
          </p:cNvSpPr>
          <p:nvPr>
            <p:ph type="body" sz="quarter" idx="20" hasCustomPrompt="1"/>
          </p:nvPr>
        </p:nvSpPr>
        <p:spPr>
          <a:xfrm>
            <a:off x="540000" y="3852000"/>
            <a:ext cx="3348000" cy="684000"/>
          </a:xfrm>
        </p:spPr>
        <p:txBody>
          <a:bodyPr anchor="ctr"/>
          <a:lstStyle>
            <a:lvl1pPr algn="ctr">
              <a:buNone/>
              <a:defRPr sz="2200" b="1">
                <a:solidFill>
                  <a:schemeClr val="accent6"/>
                </a:solidFill>
              </a:defRPr>
            </a:lvl1pPr>
          </a:lstStyle>
          <a:p>
            <a:pPr lvl="0"/>
            <a:r>
              <a:rPr lang="en-GB"/>
              <a:t>Insert title</a:t>
            </a:r>
          </a:p>
        </p:txBody>
      </p:sp>
      <p:sp>
        <p:nvSpPr>
          <p:cNvPr id="31" name="Text Placeholder 2">
            <a:extLst>
              <a:ext uri="{FF2B5EF4-FFF2-40B4-BE49-F238E27FC236}">
                <a16:creationId xmlns:a16="http://schemas.microsoft.com/office/drawing/2014/main" id="{511DBD00-D83F-EF49-900D-B6C65CED2738}"/>
              </a:ext>
            </a:extLst>
          </p:cNvPr>
          <p:cNvSpPr>
            <a:spLocks noGrp="1"/>
          </p:cNvSpPr>
          <p:nvPr>
            <p:ph type="body" sz="quarter" idx="21" hasCustomPrompt="1"/>
          </p:nvPr>
        </p:nvSpPr>
        <p:spPr>
          <a:xfrm>
            <a:off x="4500000" y="3852000"/>
            <a:ext cx="3348000" cy="684000"/>
          </a:xfrm>
        </p:spPr>
        <p:txBody>
          <a:bodyPr anchor="ctr"/>
          <a:lstStyle>
            <a:lvl1pPr algn="ctr">
              <a:buNone/>
              <a:defRPr sz="2200" b="1">
                <a:solidFill>
                  <a:schemeClr val="accent6"/>
                </a:solidFill>
              </a:defRPr>
            </a:lvl1pPr>
          </a:lstStyle>
          <a:p>
            <a:pPr lvl="0"/>
            <a:r>
              <a:rPr lang="en-GB"/>
              <a:t>Insert title</a:t>
            </a:r>
          </a:p>
        </p:txBody>
      </p:sp>
      <p:cxnSp>
        <p:nvCxnSpPr>
          <p:cNvPr id="29" name="Straight Connector 28">
            <a:extLst>
              <a:ext uri="{FF2B5EF4-FFF2-40B4-BE49-F238E27FC236}">
                <a16:creationId xmlns:a16="http://schemas.microsoft.com/office/drawing/2014/main" id="{59357DCD-A469-B34A-A880-D744CA731C1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4BA4CC6C-41AA-2D50-A8B9-63559566F418}"/>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242189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ICON Grid Boxes 4UP with Intro">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7">
            <a:extLst>
              <a:ext uri="{FF2B5EF4-FFF2-40B4-BE49-F238E27FC236}">
                <a16:creationId xmlns:a16="http://schemas.microsoft.com/office/drawing/2014/main" id="{BA897845-DFE8-7140-BE24-7AD33E02F2ED}"/>
              </a:ext>
            </a:extLst>
          </p:cNvPr>
          <p:cNvSpPr>
            <a:spLocks noGrp="1"/>
          </p:cNvSpPr>
          <p:nvPr>
            <p:ph type="body" sz="quarter" idx="13"/>
          </p:nvPr>
        </p:nvSpPr>
        <p:spPr>
          <a:xfrm>
            <a:off x="4310428" y="2185014"/>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2" name="Rectangle: Top Corners Rounded 11">
            <a:extLst>
              <a:ext uri="{FF2B5EF4-FFF2-40B4-BE49-F238E27FC236}">
                <a16:creationId xmlns:a16="http://schemas.microsoft.com/office/drawing/2014/main" id="{5E206611-9F04-2C46-95B1-573726492E29}"/>
              </a:ext>
            </a:extLst>
          </p:cNvPr>
          <p:cNvSpPr/>
          <p:nvPr userDrawn="1"/>
        </p:nvSpPr>
        <p:spPr>
          <a:xfrm>
            <a:off x="4310428"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7">
            <a:extLst>
              <a:ext uri="{FF2B5EF4-FFF2-40B4-BE49-F238E27FC236}">
                <a16:creationId xmlns:a16="http://schemas.microsoft.com/office/drawing/2014/main" id="{9E4DF866-0267-6D4B-8CF4-FAFA97285DCA}"/>
              </a:ext>
            </a:extLst>
          </p:cNvPr>
          <p:cNvSpPr>
            <a:spLocks noGrp="1"/>
          </p:cNvSpPr>
          <p:nvPr>
            <p:ph type="body" sz="quarter" idx="14"/>
          </p:nvPr>
        </p:nvSpPr>
        <p:spPr>
          <a:xfrm>
            <a:off x="8264591" y="2186048"/>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4" name="Rectangle: Top Corners Rounded 13">
            <a:extLst>
              <a:ext uri="{FF2B5EF4-FFF2-40B4-BE49-F238E27FC236}">
                <a16:creationId xmlns:a16="http://schemas.microsoft.com/office/drawing/2014/main" id="{C737232C-EBE9-2647-917F-C7C76B087CA4}"/>
              </a:ext>
            </a:extLst>
          </p:cNvPr>
          <p:cNvSpPr/>
          <p:nvPr userDrawn="1"/>
        </p:nvSpPr>
        <p:spPr>
          <a:xfrm>
            <a:off x="8264591" y="1285014"/>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 Placeholder 7">
            <a:extLst>
              <a:ext uri="{FF2B5EF4-FFF2-40B4-BE49-F238E27FC236}">
                <a16:creationId xmlns:a16="http://schemas.microsoft.com/office/drawing/2014/main" id="{B8ADAB78-EE5F-B741-8763-DEC022B42E15}"/>
              </a:ext>
            </a:extLst>
          </p:cNvPr>
          <p:cNvSpPr>
            <a:spLocks noGrp="1"/>
          </p:cNvSpPr>
          <p:nvPr>
            <p:ph type="body" sz="quarter" idx="17"/>
          </p:nvPr>
        </p:nvSpPr>
        <p:spPr>
          <a:xfrm>
            <a:off x="4310428" y="4746281"/>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6" name="Rectangle: Top Corners Rounded 15">
            <a:extLst>
              <a:ext uri="{FF2B5EF4-FFF2-40B4-BE49-F238E27FC236}">
                <a16:creationId xmlns:a16="http://schemas.microsoft.com/office/drawing/2014/main" id="{E29E7FE3-94A7-274E-9C79-62D4A777C7A5}"/>
              </a:ext>
            </a:extLst>
          </p:cNvPr>
          <p:cNvSpPr/>
          <p:nvPr userDrawn="1"/>
        </p:nvSpPr>
        <p:spPr>
          <a:xfrm>
            <a:off x="4310428" y="3846281"/>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7">
            <a:extLst>
              <a:ext uri="{FF2B5EF4-FFF2-40B4-BE49-F238E27FC236}">
                <a16:creationId xmlns:a16="http://schemas.microsoft.com/office/drawing/2014/main" id="{827DCFD9-112E-A945-955D-F67D14142C69}"/>
              </a:ext>
            </a:extLst>
          </p:cNvPr>
          <p:cNvSpPr>
            <a:spLocks noGrp="1"/>
          </p:cNvSpPr>
          <p:nvPr>
            <p:ph type="body" sz="quarter" idx="18"/>
          </p:nvPr>
        </p:nvSpPr>
        <p:spPr>
          <a:xfrm>
            <a:off x="8264591" y="4747441"/>
            <a:ext cx="3564000" cy="1512000"/>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8" name="Rectangle: Top Corners Rounded 17">
            <a:extLst>
              <a:ext uri="{FF2B5EF4-FFF2-40B4-BE49-F238E27FC236}">
                <a16:creationId xmlns:a16="http://schemas.microsoft.com/office/drawing/2014/main" id="{70713629-27C4-A749-B40D-6E3D13CBC59F}"/>
              </a:ext>
            </a:extLst>
          </p:cNvPr>
          <p:cNvSpPr/>
          <p:nvPr userDrawn="1"/>
        </p:nvSpPr>
        <p:spPr>
          <a:xfrm>
            <a:off x="8272154" y="3849215"/>
            <a:ext cx="3564000" cy="90000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itle 1">
            <a:extLst>
              <a:ext uri="{FF2B5EF4-FFF2-40B4-BE49-F238E27FC236}">
                <a16:creationId xmlns:a16="http://schemas.microsoft.com/office/drawing/2014/main" id="{71D89516-E743-9149-8E82-C8FD33FB9E82}"/>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22" name="Straight Connector 21">
            <a:extLst>
              <a:ext uri="{FF2B5EF4-FFF2-40B4-BE49-F238E27FC236}">
                <a16:creationId xmlns:a16="http://schemas.microsoft.com/office/drawing/2014/main" id="{ED046538-6FA9-4F4C-86B3-9F8268B46A7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5" name="Content Placeholder 3">
            <a:extLst>
              <a:ext uri="{FF2B5EF4-FFF2-40B4-BE49-F238E27FC236}">
                <a16:creationId xmlns:a16="http://schemas.microsoft.com/office/drawing/2014/main" id="{62ACBA56-8EF4-494B-AB68-12ECC4D0812F}"/>
              </a:ext>
            </a:extLst>
          </p:cNvPr>
          <p:cNvSpPr>
            <a:spLocks noGrp="1"/>
          </p:cNvSpPr>
          <p:nvPr>
            <p:ph sz="quarter" idx="4294967295" hasCustomPrompt="1"/>
          </p:nvPr>
        </p:nvSpPr>
        <p:spPr>
          <a:xfrm>
            <a:off x="432000" y="1285014"/>
            <a:ext cx="3564001" cy="4769711"/>
          </a:xfrm>
        </p:spPr>
        <p:txBody>
          <a:bodyPr/>
          <a:lstStyle>
            <a:lvl1pPr marL="0" indent="0">
              <a:buNone/>
              <a:defRPr sz="2200">
                <a:solidFill>
                  <a:schemeClr val="accent6"/>
                </a:solidFill>
              </a:defRPr>
            </a:lvl1pPr>
          </a:lstStyle>
          <a:p>
            <a:r>
              <a:rPr lang="en-GB"/>
              <a:t>Intro summary text goes here</a:t>
            </a:r>
          </a:p>
        </p:txBody>
      </p:sp>
      <p:pic>
        <p:nvPicPr>
          <p:cNvPr id="3" name="Picture 2">
            <a:extLst>
              <a:ext uri="{FF2B5EF4-FFF2-40B4-BE49-F238E27FC236}">
                <a16:creationId xmlns:a16="http://schemas.microsoft.com/office/drawing/2014/main" id="{7D55FB54-F5EA-C613-D5F4-F3C0063B3E26}"/>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5476805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ICON Grid Boxes 4UP with Intro">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7">
            <a:extLst>
              <a:ext uri="{FF2B5EF4-FFF2-40B4-BE49-F238E27FC236}">
                <a16:creationId xmlns:a16="http://schemas.microsoft.com/office/drawing/2014/main" id="{BA897845-DFE8-7140-BE24-7AD33E02F2ED}"/>
              </a:ext>
            </a:extLst>
          </p:cNvPr>
          <p:cNvSpPr>
            <a:spLocks noGrp="1"/>
          </p:cNvSpPr>
          <p:nvPr>
            <p:ph type="body" sz="quarter" idx="13"/>
          </p:nvPr>
        </p:nvSpPr>
        <p:spPr>
          <a:xfrm>
            <a:off x="307712" y="1792710"/>
            <a:ext cx="5664000" cy="163628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2" name="Rectangle: Top Corners Rounded 11">
            <a:extLst>
              <a:ext uri="{FF2B5EF4-FFF2-40B4-BE49-F238E27FC236}">
                <a16:creationId xmlns:a16="http://schemas.microsoft.com/office/drawing/2014/main" id="{5E206611-9F04-2C46-95B1-573726492E29}"/>
              </a:ext>
            </a:extLst>
          </p:cNvPr>
          <p:cNvSpPr/>
          <p:nvPr userDrawn="1"/>
        </p:nvSpPr>
        <p:spPr>
          <a:xfrm>
            <a:off x="307712" y="949930"/>
            <a:ext cx="5664000" cy="816169"/>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 Placeholder 7">
            <a:extLst>
              <a:ext uri="{FF2B5EF4-FFF2-40B4-BE49-F238E27FC236}">
                <a16:creationId xmlns:a16="http://schemas.microsoft.com/office/drawing/2014/main" id="{9E4DF866-0267-6D4B-8CF4-FAFA97285DCA}"/>
              </a:ext>
            </a:extLst>
          </p:cNvPr>
          <p:cNvSpPr>
            <a:spLocks noGrp="1"/>
          </p:cNvSpPr>
          <p:nvPr>
            <p:ph type="body" sz="quarter" idx="14"/>
          </p:nvPr>
        </p:nvSpPr>
        <p:spPr>
          <a:xfrm>
            <a:off x="6223246" y="1793744"/>
            <a:ext cx="5663998" cy="163628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14" name="Rectangle: Top Corners Rounded 13">
            <a:extLst>
              <a:ext uri="{FF2B5EF4-FFF2-40B4-BE49-F238E27FC236}">
                <a16:creationId xmlns:a16="http://schemas.microsoft.com/office/drawing/2014/main" id="{C737232C-EBE9-2647-917F-C7C76B087CA4}"/>
              </a:ext>
            </a:extLst>
          </p:cNvPr>
          <p:cNvSpPr/>
          <p:nvPr userDrawn="1"/>
        </p:nvSpPr>
        <p:spPr>
          <a:xfrm>
            <a:off x="6223245" y="949930"/>
            <a:ext cx="5663999" cy="816170"/>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2" name="Straight Connector 21">
            <a:extLst>
              <a:ext uri="{FF2B5EF4-FFF2-40B4-BE49-F238E27FC236}">
                <a16:creationId xmlns:a16="http://schemas.microsoft.com/office/drawing/2014/main" id="{ED046538-6FA9-4F4C-86B3-9F8268B46A71}"/>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7D55FB54-F5EA-C613-D5F4-F3C0063B3E26}"/>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2" name="Text Placeholder 7">
            <a:extLst>
              <a:ext uri="{FF2B5EF4-FFF2-40B4-BE49-F238E27FC236}">
                <a16:creationId xmlns:a16="http://schemas.microsoft.com/office/drawing/2014/main" id="{150DD5AA-0183-617A-ABA2-09D766FDC411}"/>
              </a:ext>
            </a:extLst>
          </p:cNvPr>
          <p:cNvSpPr>
            <a:spLocks noGrp="1"/>
          </p:cNvSpPr>
          <p:nvPr>
            <p:ph type="body" sz="quarter" idx="15"/>
          </p:nvPr>
        </p:nvSpPr>
        <p:spPr>
          <a:xfrm>
            <a:off x="307712" y="4433422"/>
            <a:ext cx="5664000" cy="172767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5" name="Text Placeholder 7">
            <a:extLst>
              <a:ext uri="{FF2B5EF4-FFF2-40B4-BE49-F238E27FC236}">
                <a16:creationId xmlns:a16="http://schemas.microsoft.com/office/drawing/2014/main" id="{48FE8FE1-4224-4699-618D-C23B4F3F3390}"/>
              </a:ext>
            </a:extLst>
          </p:cNvPr>
          <p:cNvSpPr>
            <a:spLocks noGrp="1"/>
          </p:cNvSpPr>
          <p:nvPr>
            <p:ph type="body" sz="quarter" idx="16"/>
          </p:nvPr>
        </p:nvSpPr>
        <p:spPr>
          <a:xfrm>
            <a:off x="6223246" y="4434456"/>
            <a:ext cx="5663998" cy="1727679"/>
          </a:xfrm>
          <a:prstGeom prst="rect">
            <a:avLst/>
          </a:prstGeom>
          <a:solidFill>
            <a:schemeClr val="bg1">
              <a:lumMod val="95000"/>
            </a:schemeClr>
          </a:solidFill>
        </p:spPr>
        <p:txBody>
          <a:bodyPr lIns="216000" tIns="216000" rIns="216000" bIns="216000">
            <a:noAutofit/>
          </a:bodyPr>
          <a:lstStyle>
            <a:lvl1pPr marL="0" indent="0">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7" name="Rectangle: Top Corners Rounded 6">
            <a:extLst>
              <a:ext uri="{FF2B5EF4-FFF2-40B4-BE49-F238E27FC236}">
                <a16:creationId xmlns:a16="http://schemas.microsoft.com/office/drawing/2014/main" id="{CB1B9B08-5366-8FC0-6D65-A18E8618FFF3}"/>
              </a:ext>
            </a:extLst>
          </p:cNvPr>
          <p:cNvSpPr/>
          <p:nvPr userDrawn="1"/>
        </p:nvSpPr>
        <p:spPr>
          <a:xfrm>
            <a:off x="307712" y="3022451"/>
            <a:ext cx="5664000" cy="816169"/>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Top Corners Rounded 7">
            <a:extLst>
              <a:ext uri="{FF2B5EF4-FFF2-40B4-BE49-F238E27FC236}">
                <a16:creationId xmlns:a16="http://schemas.microsoft.com/office/drawing/2014/main" id="{7B37E38F-E8FA-FBEE-3A28-40416207AF0E}"/>
              </a:ext>
            </a:extLst>
          </p:cNvPr>
          <p:cNvSpPr/>
          <p:nvPr userDrawn="1"/>
        </p:nvSpPr>
        <p:spPr>
          <a:xfrm>
            <a:off x="6223246" y="3022451"/>
            <a:ext cx="5664000" cy="816169"/>
          </a:xfrm>
          <a:prstGeom prst="round2SameRect">
            <a:avLst/>
          </a:prstGeom>
          <a:solidFill>
            <a:srgbClr val="E4EB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1434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ICON Grid boxes 5UP">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19" name="Text Placeholder 7">
            <a:extLst>
              <a:ext uri="{FF2B5EF4-FFF2-40B4-BE49-F238E27FC236}">
                <a16:creationId xmlns:a16="http://schemas.microsoft.com/office/drawing/2014/main" id="{7F90A04B-AAE8-A248-ADF6-A73BF8ECD7AE}"/>
              </a:ext>
            </a:extLst>
          </p:cNvPr>
          <p:cNvSpPr>
            <a:spLocks noGrp="1"/>
          </p:cNvSpPr>
          <p:nvPr>
            <p:ph type="body" sz="quarter" idx="14"/>
          </p:nvPr>
        </p:nvSpPr>
        <p:spPr>
          <a:xfrm>
            <a:off x="2370978" y="1990987"/>
            <a:ext cx="3564000" cy="1512000"/>
          </a:xfrm>
          <a:prstGeom prst="roundRect">
            <a:avLst>
              <a:gd name="adj" fmla="val 7181"/>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6" name="Title 1">
            <a:extLst>
              <a:ext uri="{FF2B5EF4-FFF2-40B4-BE49-F238E27FC236}">
                <a16:creationId xmlns:a16="http://schemas.microsoft.com/office/drawing/2014/main" id="{0F81D218-E72F-F84F-B0C3-EC8A11107F27}"/>
              </a:ext>
            </a:extLst>
          </p:cNvPr>
          <p:cNvSpPr>
            <a:spLocks noGrp="1"/>
          </p:cNvSpPr>
          <p:nvPr>
            <p:ph type="title" hasCustomPrompt="1"/>
          </p:nvPr>
        </p:nvSpPr>
        <p:spPr>
          <a:xfrm>
            <a:off x="432000" y="432000"/>
            <a:ext cx="11404154" cy="695727"/>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8" name="Straight Connector 17">
            <a:extLst>
              <a:ext uri="{FF2B5EF4-FFF2-40B4-BE49-F238E27FC236}">
                <a16:creationId xmlns:a16="http://schemas.microsoft.com/office/drawing/2014/main" id="{44481822-0DD9-B249-90C1-3B1FE0FD98A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FCCE6883-92E0-20E6-632B-52558F9DBE65}"/>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2" name="Text Placeholder 7">
            <a:extLst>
              <a:ext uri="{FF2B5EF4-FFF2-40B4-BE49-F238E27FC236}">
                <a16:creationId xmlns:a16="http://schemas.microsoft.com/office/drawing/2014/main" id="{5FFC8BC0-8003-ED0C-E8D2-2A2905EB4991}"/>
              </a:ext>
            </a:extLst>
          </p:cNvPr>
          <p:cNvSpPr>
            <a:spLocks noGrp="1"/>
          </p:cNvSpPr>
          <p:nvPr>
            <p:ph type="body" sz="quarter" idx="17"/>
          </p:nvPr>
        </p:nvSpPr>
        <p:spPr>
          <a:xfrm>
            <a:off x="6257022" y="1990987"/>
            <a:ext cx="3564000" cy="1512000"/>
          </a:xfrm>
          <a:prstGeom prst="roundRect">
            <a:avLst>
              <a:gd name="adj" fmla="val 7181"/>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4" name="Text Placeholder 7">
            <a:extLst>
              <a:ext uri="{FF2B5EF4-FFF2-40B4-BE49-F238E27FC236}">
                <a16:creationId xmlns:a16="http://schemas.microsoft.com/office/drawing/2014/main" id="{4517355E-3C07-19B7-11DC-AF3EFA14F2FB}"/>
              </a:ext>
            </a:extLst>
          </p:cNvPr>
          <p:cNvSpPr>
            <a:spLocks noGrp="1"/>
          </p:cNvSpPr>
          <p:nvPr>
            <p:ph type="body" sz="quarter" idx="18"/>
          </p:nvPr>
        </p:nvSpPr>
        <p:spPr>
          <a:xfrm>
            <a:off x="4352077" y="4649267"/>
            <a:ext cx="3564000" cy="1512000"/>
          </a:xfrm>
          <a:prstGeom prst="roundRect">
            <a:avLst>
              <a:gd name="adj" fmla="val 7181"/>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5" name="Text Placeholder 7">
            <a:extLst>
              <a:ext uri="{FF2B5EF4-FFF2-40B4-BE49-F238E27FC236}">
                <a16:creationId xmlns:a16="http://schemas.microsoft.com/office/drawing/2014/main" id="{A369754F-818D-B2E7-9495-21288C21C995}"/>
              </a:ext>
            </a:extLst>
          </p:cNvPr>
          <p:cNvSpPr>
            <a:spLocks noGrp="1"/>
          </p:cNvSpPr>
          <p:nvPr>
            <p:ph type="body" sz="quarter" idx="19"/>
          </p:nvPr>
        </p:nvSpPr>
        <p:spPr>
          <a:xfrm>
            <a:off x="8291446" y="4649267"/>
            <a:ext cx="3564000" cy="1512000"/>
          </a:xfrm>
          <a:prstGeom prst="roundRect">
            <a:avLst>
              <a:gd name="adj" fmla="val 7181"/>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
        <p:nvSpPr>
          <p:cNvPr id="6" name="Text Placeholder 7">
            <a:extLst>
              <a:ext uri="{FF2B5EF4-FFF2-40B4-BE49-F238E27FC236}">
                <a16:creationId xmlns:a16="http://schemas.microsoft.com/office/drawing/2014/main" id="{FD505F11-98D2-7B2A-9D4D-AEBB1C378D8E}"/>
              </a:ext>
            </a:extLst>
          </p:cNvPr>
          <p:cNvSpPr>
            <a:spLocks noGrp="1"/>
          </p:cNvSpPr>
          <p:nvPr>
            <p:ph type="body" sz="quarter" idx="20"/>
          </p:nvPr>
        </p:nvSpPr>
        <p:spPr>
          <a:xfrm>
            <a:off x="412708" y="4649267"/>
            <a:ext cx="3564000" cy="1512000"/>
          </a:xfrm>
          <a:prstGeom prst="roundRect">
            <a:avLst>
              <a:gd name="adj" fmla="val 7181"/>
            </a:avLst>
          </a:prstGeom>
          <a:solidFill>
            <a:srgbClr val="F2F2F2"/>
          </a:solidFill>
        </p:spPr>
        <p:txBody>
          <a:bodyPr lIns="216000" tIns="216000" rIns="216000" bIns="216000">
            <a:noAutofit/>
          </a:bodyPr>
          <a:lstStyle>
            <a:lvl1pPr marL="0" indent="0" algn="ctr">
              <a:lnSpc>
                <a:spcPts val="2200"/>
              </a:lnSpc>
              <a:spcBef>
                <a:spcPts val="0"/>
              </a:spcBef>
              <a:spcAft>
                <a:spcPts val="900"/>
              </a:spcAft>
              <a:buClr>
                <a:schemeClr val="tx1"/>
              </a:buClr>
              <a:buNone/>
              <a:defRPr sz="1800">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Click to edit Master text styles</a:t>
            </a:r>
          </a:p>
        </p:txBody>
      </p:sp>
    </p:spTree>
    <p:extLst>
      <p:ext uri="{BB962C8B-B14F-4D97-AF65-F5344CB8AC3E}">
        <p14:creationId xmlns:p14="http://schemas.microsoft.com/office/powerpoint/2010/main" val="1518263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EXT Grid boxes, Titles 6UP">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24" name="TextBox 23">
            <a:extLst>
              <a:ext uri="{FF2B5EF4-FFF2-40B4-BE49-F238E27FC236}">
                <a16:creationId xmlns:a16="http://schemas.microsoft.com/office/drawing/2014/main" id="{7D87C9DF-7113-134C-B859-0141E7D1B2DB}"/>
              </a:ext>
            </a:extLst>
          </p:cNvPr>
          <p:cNvSpPr txBox="1"/>
          <p:nvPr userDrawn="1"/>
        </p:nvSpPr>
        <p:spPr>
          <a:xfrm>
            <a:off x="4700954" y="6530388"/>
            <a:ext cx="0" cy="0"/>
          </a:xfrm>
          <a:prstGeom prst="rect">
            <a:avLst/>
          </a:prstGeom>
          <a:noFill/>
        </p:spPr>
        <p:txBody>
          <a:bodyPr wrap="none" lIns="0" tIns="0" rIns="0" bIns="0" rtlCol="0">
            <a:noAutofit/>
          </a:bodyPr>
          <a:lstStyle/>
          <a:p>
            <a:endParaRPr lang="en-GB" sz="1200" b="1">
              <a:solidFill>
                <a:schemeClr val="accent1"/>
              </a:solidFill>
            </a:endParaRPr>
          </a:p>
        </p:txBody>
      </p:sp>
      <p:cxnSp>
        <p:nvCxnSpPr>
          <p:cNvPr id="34" name="Straight Connector 33">
            <a:extLst>
              <a:ext uri="{FF2B5EF4-FFF2-40B4-BE49-F238E27FC236}">
                <a16:creationId xmlns:a16="http://schemas.microsoft.com/office/drawing/2014/main" id="{F5C03302-9DA8-744E-AE94-FF1801AB2637}"/>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829B64CD-1CC9-E09E-D868-6F5395EB99F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2" name="Title 1">
            <a:extLst>
              <a:ext uri="{FF2B5EF4-FFF2-40B4-BE49-F238E27FC236}">
                <a16:creationId xmlns:a16="http://schemas.microsoft.com/office/drawing/2014/main" id="{102C800E-0366-F12E-E19D-C2AE09180A88}"/>
              </a:ext>
            </a:extLst>
          </p:cNvPr>
          <p:cNvSpPr>
            <a:spLocks noGrp="1"/>
          </p:cNvSpPr>
          <p:nvPr>
            <p:ph type="title" hasCustomPrompt="1"/>
          </p:nvPr>
        </p:nvSpPr>
        <p:spPr>
          <a:xfrm>
            <a:off x="432000" y="360000"/>
            <a:ext cx="11404154" cy="468000"/>
          </a:xfrm>
          <a:prstGeom prst="rect">
            <a:avLst/>
          </a:prstGeom>
        </p:spPr>
        <p:txBody>
          <a:bodyPr lIns="0" tIns="0" rIns="0" bIns="0">
            <a:normAutofit/>
          </a:bodyPr>
          <a:lstStyle>
            <a:lvl1pPr>
              <a:defRPr sz="2400" b="1">
                <a:solidFill>
                  <a:schemeClr val="tx1"/>
                </a:solidFill>
              </a:defRPr>
            </a:lvl1pPr>
          </a:lstStyle>
          <a:p>
            <a:r>
              <a:rPr lang="en-GB"/>
              <a:t>Heading</a:t>
            </a:r>
          </a:p>
        </p:txBody>
      </p:sp>
    </p:spTree>
    <p:extLst>
      <p:ext uri="{BB962C8B-B14F-4D97-AF65-F5344CB8AC3E}">
        <p14:creationId xmlns:p14="http://schemas.microsoft.com/office/powerpoint/2010/main" val="69177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Quote bl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D0190978-5FC4-6858-371C-AF3DAD50E21F}"/>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11" name="Text Placeholder 7">
            <a:extLst>
              <a:ext uri="{FF2B5EF4-FFF2-40B4-BE49-F238E27FC236}">
                <a16:creationId xmlns:a16="http://schemas.microsoft.com/office/drawing/2014/main" id="{9F1649F8-C95E-B04E-A0E7-F89193CC9718}"/>
              </a:ext>
            </a:extLst>
          </p:cNvPr>
          <p:cNvSpPr>
            <a:spLocks noGrp="1"/>
          </p:cNvSpPr>
          <p:nvPr>
            <p:ph type="body" sz="quarter" idx="14" hasCustomPrompt="1"/>
          </p:nvPr>
        </p:nvSpPr>
        <p:spPr>
          <a:xfrm>
            <a:off x="537224" y="1314156"/>
            <a:ext cx="7503849" cy="3466727"/>
          </a:xfrm>
          <a:prstGeom prst="rect">
            <a:avLst/>
          </a:prstGeom>
        </p:spPr>
        <p:txBody>
          <a:bodyPr>
            <a:noAutofit/>
          </a:bodyPr>
          <a:lstStyle>
            <a:lvl1pPr marL="288000" indent="-288000" algn="l">
              <a:buNone/>
              <a:defRPr sz="42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“Showcase quotation</a:t>
            </a:r>
            <a:br>
              <a:rPr lang="en-GB"/>
            </a:br>
            <a:r>
              <a:rPr lang="en-GB"/>
              <a:t>with left aligned text over multiple lines. Try to keep</a:t>
            </a:r>
            <a:br>
              <a:rPr lang="en-GB"/>
            </a:br>
            <a:r>
              <a:rPr lang="en-GB"/>
              <a:t>it to four lines if </a:t>
            </a:r>
            <a:r>
              <a:rPr lang="en-GB" err="1"/>
              <a:t>poss</a:t>
            </a:r>
            <a:r>
              <a:rPr lang="en-GB"/>
              <a:t> or five lines max.”</a:t>
            </a:r>
          </a:p>
        </p:txBody>
      </p:sp>
      <p:sp>
        <p:nvSpPr>
          <p:cNvPr id="6" name="Text Placeholder 6">
            <a:extLst>
              <a:ext uri="{FF2B5EF4-FFF2-40B4-BE49-F238E27FC236}">
                <a16:creationId xmlns:a16="http://schemas.microsoft.com/office/drawing/2014/main" id="{D406466E-798B-BE4C-B09F-C1B1244AAB6A}"/>
              </a:ext>
            </a:extLst>
          </p:cNvPr>
          <p:cNvSpPr>
            <a:spLocks noGrp="1"/>
          </p:cNvSpPr>
          <p:nvPr>
            <p:ph type="body" sz="quarter" idx="13" hasCustomPrompt="1"/>
          </p:nvPr>
        </p:nvSpPr>
        <p:spPr>
          <a:xfrm>
            <a:off x="828000" y="4780883"/>
            <a:ext cx="7503849" cy="896938"/>
          </a:xfrm>
          <a:prstGeom prst="rect">
            <a:avLst/>
          </a:prstGeom>
        </p:spPr>
        <p:txBody>
          <a:bodyPr/>
          <a:lstStyle>
            <a:lvl1pPr marL="0" indent="0" algn="l">
              <a:buNone/>
              <a:defRPr b="1">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Name Surname,</a:t>
            </a:r>
            <a:br>
              <a:rPr lang="en-GB"/>
            </a:br>
            <a:r>
              <a:rPr lang="en-GB"/>
              <a:t>Job Title</a:t>
            </a:r>
          </a:p>
        </p:txBody>
      </p:sp>
      <p:cxnSp>
        <p:nvCxnSpPr>
          <p:cNvPr id="8" name="Straight Connector 7">
            <a:extLst>
              <a:ext uri="{FF2B5EF4-FFF2-40B4-BE49-F238E27FC236}">
                <a16:creationId xmlns:a16="http://schemas.microsoft.com/office/drawing/2014/main" id="{B43FE3F0-85CD-934D-A3A3-CF2B78D73A35}"/>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2A86FEEE-9136-D68E-6360-B4FDD6D917D2}"/>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3227558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Front title slide">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C74A26B3-AA54-E4E3-F815-2DD0B5B502BC}"/>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descr="A picture containing icon&#10;&#10;Description automatically generated">
            <a:extLst>
              <a:ext uri="{FF2B5EF4-FFF2-40B4-BE49-F238E27FC236}">
                <a16:creationId xmlns:a16="http://schemas.microsoft.com/office/drawing/2014/main" id="{598E9D71-498A-0294-DB92-FA8A45963CAF}"/>
              </a:ext>
            </a:extLst>
          </p:cNvPr>
          <p:cNvPicPr>
            <a:picLocks noChangeAspect="1"/>
          </p:cNvPicPr>
          <p:nvPr userDrawn="1"/>
        </p:nvPicPr>
        <p:blipFill>
          <a:blip r:embed="rId2"/>
          <a:stretch>
            <a:fillRect/>
          </a:stretch>
        </p:blipFill>
        <p:spPr>
          <a:xfrm>
            <a:off x="2330720" y="-508517"/>
            <a:ext cx="11319578" cy="8005665"/>
          </a:xfrm>
          <a:prstGeom prst="rect">
            <a:avLst/>
          </a:prstGeom>
        </p:spPr>
      </p:pic>
      <p:sp>
        <p:nvSpPr>
          <p:cNvPr id="2" name="Title 1">
            <a:extLst>
              <a:ext uri="{FF2B5EF4-FFF2-40B4-BE49-F238E27FC236}">
                <a16:creationId xmlns:a16="http://schemas.microsoft.com/office/drawing/2014/main" id="{7CD054BE-B63C-B248-A010-D04767679CD8}"/>
              </a:ext>
            </a:extLst>
          </p:cNvPr>
          <p:cNvSpPr>
            <a:spLocks noGrp="1"/>
          </p:cNvSpPr>
          <p:nvPr>
            <p:ph type="ctrTitle" hasCustomPrompt="1"/>
          </p:nvPr>
        </p:nvSpPr>
        <p:spPr>
          <a:xfrm>
            <a:off x="432000" y="1002268"/>
            <a:ext cx="4643853" cy="2507695"/>
          </a:xfrm>
          <a:prstGeom prst="rect">
            <a:avLst/>
          </a:prstGeom>
        </p:spPr>
        <p:txBody>
          <a:bodyPr lIns="0" tIns="0" rIns="0" bIns="0" anchor="b">
            <a:noAutofit/>
          </a:bodyPr>
          <a:lstStyle>
            <a:lvl1pPr algn="l">
              <a:defRPr sz="5400" b="1" spc="-30" baseline="0">
                <a:solidFill>
                  <a:schemeClr val="tx1"/>
                </a:solidFill>
              </a:defRPr>
            </a:lvl1pPr>
          </a:lstStyle>
          <a:p>
            <a:r>
              <a:rPr lang="en-GB"/>
              <a:t>Presentation title</a:t>
            </a:r>
          </a:p>
        </p:txBody>
      </p:sp>
      <p:sp>
        <p:nvSpPr>
          <p:cNvPr id="3" name="Subtitle 2">
            <a:extLst>
              <a:ext uri="{FF2B5EF4-FFF2-40B4-BE49-F238E27FC236}">
                <a16:creationId xmlns:a16="http://schemas.microsoft.com/office/drawing/2014/main" id="{AEB3AB80-4EA2-FC4A-9654-92EF4DFF45D6}"/>
              </a:ext>
            </a:extLst>
          </p:cNvPr>
          <p:cNvSpPr>
            <a:spLocks noGrp="1"/>
          </p:cNvSpPr>
          <p:nvPr>
            <p:ph type="subTitle" idx="1"/>
          </p:nvPr>
        </p:nvSpPr>
        <p:spPr>
          <a:xfrm>
            <a:off x="432000" y="3600000"/>
            <a:ext cx="7973051" cy="1024967"/>
          </a:xfrm>
          <a:prstGeom prst="rect">
            <a:avLst/>
          </a:prstGeom>
        </p:spPr>
        <p:txBody>
          <a:bodyPr lIns="0" tIns="0" rIns="0" bIns="0">
            <a:normAutofit/>
          </a:bodyPr>
          <a:lstStyle>
            <a:lvl1pPr marL="0" indent="0" algn="l">
              <a:buNone/>
              <a:defRPr sz="2800">
                <a:solidFill>
                  <a:schemeClr val="accent6"/>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6" name="Slide Number Placeholder 5">
            <a:extLst>
              <a:ext uri="{FF2B5EF4-FFF2-40B4-BE49-F238E27FC236}">
                <a16:creationId xmlns:a16="http://schemas.microsoft.com/office/drawing/2014/main" id="{DA80857E-40D1-074A-8CBC-E3E38E695791}"/>
              </a:ext>
            </a:extLst>
          </p:cNvPr>
          <p:cNvSpPr>
            <a:spLocks noGrp="1"/>
          </p:cNvSpPr>
          <p:nvPr>
            <p:ph type="sldNum" sz="quarter" idx="12"/>
          </p:nvPr>
        </p:nvSpPr>
        <p:spPr>
          <a:xfrm>
            <a:off x="8610600" y="6356350"/>
            <a:ext cx="3002280" cy="365125"/>
          </a:xfrm>
          <a:prstGeom prst="rect">
            <a:avLst/>
          </a:prstGeom>
        </p:spPr>
        <p:txBody>
          <a:bodyPr/>
          <a:lstStyle/>
          <a:p>
            <a:fld id="{B8B67EA4-DCE3-FB49-A794-A4595EF638BC}" type="slidenum">
              <a:rPr lang="en-GB" smtClean="0"/>
              <a:t>‹#›</a:t>
            </a:fld>
            <a:endParaRPr lang="en-GB"/>
          </a:p>
        </p:txBody>
      </p:sp>
      <p:sp>
        <p:nvSpPr>
          <p:cNvPr id="12" name="TextBox 11">
            <a:extLst>
              <a:ext uri="{FF2B5EF4-FFF2-40B4-BE49-F238E27FC236}">
                <a16:creationId xmlns:a16="http://schemas.microsoft.com/office/drawing/2014/main" id="{391DEB39-6B31-D948-AF21-75D8DF423B1B}"/>
              </a:ext>
            </a:extLst>
          </p:cNvPr>
          <p:cNvSpPr txBox="1"/>
          <p:nvPr userDrawn="1"/>
        </p:nvSpPr>
        <p:spPr>
          <a:xfrm>
            <a:off x="3225114" y="601774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1" name="Text Placeholder 10">
            <a:extLst>
              <a:ext uri="{FF2B5EF4-FFF2-40B4-BE49-F238E27FC236}">
                <a16:creationId xmlns:a16="http://schemas.microsoft.com/office/drawing/2014/main" id="{78E63D1E-5669-124C-90CA-03B13A7D7AE0}"/>
              </a:ext>
            </a:extLst>
          </p:cNvPr>
          <p:cNvSpPr>
            <a:spLocks noGrp="1"/>
          </p:cNvSpPr>
          <p:nvPr>
            <p:ph type="body" sz="quarter" idx="13"/>
          </p:nvPr>
        </p:nvSpPr>
        <p:spPr>
          <a:xfrm>
            <a:off x="432000" y="5760000"/>
            <a:ext cx="6259513" cy="488950"/>
          </a:xfrm>
          <a:prstGeom prst="rect">
            <a:avLst/>
          </a:prstGeom>
        </p:spPr>
        <p:txBody>
          <a:bodyPr lIns="0" tIns="0" rIns="0" bIns="0">
            <a:normAutofit/>
          </a:bodyPr>
          <a:lstStyle>
            <a:lvl1pPr marL="0" indent="0">
              <a:lnSpc>
                <a:spcPct val="100000"/>
              </a:lnSpc>
              <a:spcBef>
                <a:spcPts val="0"/>
              </a:spcBef>
              <a:buNone/>
              <a:defRPr sz="2400">
                <a:solidFill>
                  <a:schemeClr val="accent6"/>
                </a:solidFill>
              </a:defRPr>
            </a:lvl1pPr>
            <a:lvl2pPr marL="357188" indent="0">
              <a:buNone/>
              <a:defRPr>
                <a:solidFill>
                  <a:schemeClr val="accent2"/>
                </a:solidFill>
              </a:defRPr>
            </a:lvl2pPr>
            <a:lvl3pPr marL="714375" indent="0">
              <a:buNone/>
              <a:defRPr>
                <a:solidFill>
                  <a:schemeClr val="accent2"/>
                </a:solidFill>
              </a:defRPr>
            </a:lvl3pPr>
            <a:lvl4pPr marL="1081087" indent="0">
              <a:buNone/>
              <a:defRPr>
                <a:solidFill>
                  <a:schemeClr val="accent2"/>
                </a:solidFill>
              </a:defRPr>
            </a:lvl4pPr>
            <a:lvl5pPr marL="1438275" indent="0">
              <a:buNone/>
              <a:defRPr>
                <a:solidFill>
                  <a:schemeClr val="accent2"/>
                </a:solidFill>
              </a:defRPr>
            </a:lvl5pPr>
          </a:lstStyle>
          <a:p>
            <a:pPr lvl="0"/>
            <a:r>
              <a:rPr lang="en-GB"/>
              <a:t>Click to edit Master text styles</a:t>
            </a:r>
          </a:p>
        </p:txBody>
      </p:sp>
      <p:sp>
        <p:nvSpPr>
          <p:cNvPr id="4" name="TextBox 3">
            <a:extLst>
              <a:ext uri="{FF2B5EF4-FFF2-40B4-BE49-F238E27FC236}">
                <a16:creationId xmlns:a16="http://schemas.microsoft.com/office/drawing/2014/main" id="{4DF2A1D7-0D87-D844-942F-FEAD20579184}"/>
              </a:ext>
            </a:extLst>
          </p:cNvPr>
          <p:cNvSpPr txBox="1"/>
          <p:nvPr userDrawn="1"/>
        </p:nvSpPr>
        <p:spPr>
          <a:xfrm>
            <a:off x="9233452" y="5486400"/>
            <a:ext cx="184731" cy="369332"/>
          </a:xfrm>
          <a:prstGeom prst="rect">
            <a:avLst/>
          </a:prstGeom>
          <a:noFill/>
        </p:spPr>
        <p:txBody>
          <a:bodyPr wrap="none" rtlCol="0">
            <a:spAutoFit/>
          </a:bodyPr>
          <a:lstStyle/>
          <a:p>
            <a:endParaRPr lang="en-US"/>
          </a:p>
        </p:txBody>
      </p:sp>
      <p:pic>
        <p:nvPicPr>
          <p:cNvPr id="9" name="Picture 8" descr="Logo&#10;&#10;Description automatically generated">
            <a:extLst>
              <a:ext uri="{FF2B5EF4-FFF2-40B4-BE49-F238E27FC236}">
                <a16:creationId xmlns:a16="http://schemas.microsoft.com/office/drawing/2014/main" id="{28D04FEF-6120-D9DF-6018-2393FD137B8B}"/>
              </a:ext>
            </a:extLst>
          </p:cNvPr>
          <p:cNvPicPr>
            <a:picLocks noChangeAspect="1"/>
          </p:cNvPicPr>
          <p:nvPr userDrawn="1"/>
        </p:nvPicPr>
        <p:blipFill>
          <a:blip r:embed="rId3"/>
          <a:stretch>
            <a:fillRect/>
          </a:stretch>
        </p:blipFill>
        <p:spPr>
          <a:xfrm>
            <a:off x="10551045" y="364425"/>
            <a:ext cx="1208955" cy="979789"/>
          </a:xfrm>
          <a:prstGeom prst="rect">
            <a:avLst/>
          </a:prstGeom>
        </p:spPr>
      </p:pic>
    </p:spTree>
    <p:extLst>
      <p:ext uri="{BB962C8B-B14F-4D97-AF65-F5344CB8AC3E}">
        <p14:creationId xmlns:p14="http://schemas.microsoft.com/office/powerpoint/2010/main" val="33870838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6" name="Text Placeholder 7">
            <a:extLst>
              <a:ext uri="{FF2B5EF4-FFF2-40B4-BE49-F238E27FC236}">
                <a16:creationId xmlns:a16="http://schemas.microsoft.com/office/drawing/2014/main" id="{D43F37B1-1F8A-2CA4-9D19-C0E420FB42AE}"/>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7" name="TextBox 6">
            <a:extLst>
              <a:ext uri="{FF2B5EF4-FFF2-40B4-BE49-F238E27FC236}">
                <a16:creationId xmlns:a16="http://schemas.microsoft.com/office/drawing/2014/main" id="{2DFAD1B1-54FF-2FC6-D407-337D3737411D}"/>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545794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Quote and image 2">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DE4EE10-8D4E-C85B-5620-784900182A4E}"/>
              </a:ext>
            </a:extLst>
          </p:cNvPr>
          <p:cNvPicPr>
            <a:picLocks noChangeAspect="1"/>
          </p:cNvPicPr>
          <p:nvPr userDrawn="1"/>
        </p:nvPicPr>
        <p:blipFill>
          <a:blip r:embed="rId2"/>
          <a:srcRect/>
          <a:stretch/>
        </p:blipFill>
        <p:spPr>
          <a:xfrm>
            <a:off x="1" y="0"/>
            <a:ext cx="12191998"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 name="Picture Placeholder 6">
            <a:extLst>
              <a:ext uri="{FF2B5EF4-FFF2-40B4-BE49-F238E27FC236}">
                <a16:creationId xmlns:a16="http://schemas.microsoft.com/office/drawing/2014/main" id="{2C90ABAC-E435-5C65-A8FA-9E315CE9DE53}"/>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3" name="Text Placeholder 7">
            <a:extLst>
              <a:ext uri="{FF2B5EF4-FFF2-40B4-BE49-F238E27FC236}">
                <a16:creationId xmlns:a16="http://schemas.microsoft.com/office/drawing/2014/main" id="{BA16B251-D1BB-394C-319F-40E8F04D7FB9}"/>
              </a:ext>
            </a:extLst>
          </p:cNvPr>
          <p:cNvSpPr>
            <a:spLocks noGrp="1"/>
          </p:cNvSpPr>
          <p:nvPr>
            <p:ph type="body" sz="quarter" idx="15" hasCustomPrompt="1"/>
          </p:nvPr>
        </p:nvSpPr>
        <p:spPr>
          <a:xfrm>
            <a:off x="1337052" y="1673324"/>
            <a:ext cx="3461285" cy="658367"/>
          </a:xfrm>
          <a:prstGeom prst="rect">
            <a:avLst/>
          </a:prstGeom>
        </p:spPr>
        <p:txBody>
          <a:bodyPr lIns="0" tIns="0" rIns="0" bIns="0">
            <a:noAutofit/>
          </a:bodyPr>
          <a:lstStyle>
            <a:lvl1pPr marL="0" indent="0">
              <a:buNone/>
              <a:defRPr sz="36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Heading label</a:t>
            </a:r>
          </a:p>
        </p:txBody>
      </p:sp>
      <p:sp>
        <p:nvSpPr>
          <p:cNvPr id="6" name="TextBox 5">
            <a:extLst>
              <a:ext uri="{FF2B5EF4-FFF2-40B4-BE49-F238E27FC236}">
                <a16:creationId xmlns:a16="http://schemas.microsoft.com/office/drawing/2014/main" id="{20A68404-D948-7642-8BC6-F42E883389E5}"/>
              </a:ext>
            </a:extLst>
          </p:cNvPr>
          <p:cNvSpPr txBox="1"/>
          <p:nvPr userDrawn="1"/>
        </p:nvSpPr>
        <p:spPr>
          <a:xfrm>
            <a:off x="1245609" y="2349016"/>
            <a:ext cx="3552728" cy="1200329"/>
          </a:xfrm>
          <a:prstGeom prst="rect">
            <a:avLst/>
          </a:prstGeom>
          <a:noFill/>
        </p:spPr>
        <p:txBody>
          <a:bodyPr wrap="square" rtlCol="0">
            <a:spAutoFit/>
          </a:bodyPr>
          <a:lstStyle/>
          <a:p>
            <a:r>
              <a:rPr lang="en-GB"/>
              <a:t>Text content goes over single column. Text content here goes over single column. Text content here goes over single column.  </a:t>
            </a:r>
          </a:p>
        </p:txBody>
      </p:sp>
    </p:spTree>
    <p:extLst>
      <p:ext uri="{BB962C8B-B14F-4D97-AF65-F5344CB8AC3E}">
        <p14:creationId xmlns:p14="http://schemas.microsoft.com/office/powerpoint/2010/main" val="2007048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Quote and image 4">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52196E5-15CA-15E3-1E10-32B3D19927EF}"/>
              </a:ext>
            </a:extLst>
          </p:cNvPr>
          <p:cNvPicPr>
            <a:picLocks noChangeAspect="1"/>
          </p:cNvPicPr>
          <p:nvPr userDrawn="1"/>
        </p:nvPicPr>
        <p:blipFill>
          <a:blip r:embed="rId2"/>
          <a:srcRect/>
          <a:stretch/>
        </p:blipFill>
        <p:spPr>
          <a:xfrm>
            <a:off x="0" y="0"/>
            <a:ext cx="12192000" cy="6857999"/>
          </a:xfrm>
          <a:prstGeom prst="rect">
            <a:avLst/>
          </a:prstGeom>
        </p:spPr>
      </p:pic>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Picture Placeholder 6">
            <a:extLst>
              <a:ext uri="{FF2B5EF4-FFF2-40B4-BE49-F238E27FC236}">
                <a16:creationId xmlns:a16="http://schemas.microsoft.com/office/drawing/2014/main" id="{652C93B3-5A12-5AAD-2ACF-93939EE7FBF5}"/>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6" name="Text Placeholder 7">
            <a:extLst>
              <a:ext uri="{FF2B5EF4-FFF2-40B4-BE49-F238E27FC236}">
                <a16:creationId xmlns:a16="http://schemas.microsoft.com/office/drawing/2014/main" id="{9D95573B-DA3A-A219-313B-53192EE79C7D}"/>
              </a:ext>
            </a:extLst>
          </p:cNvPr>
          <p:cNvSpPr>
            <a:spLocks noGrp="1"/>
          </p:cNvSpPr>
          <p:nvPr>
            <p:ph type="body" sz="quarter" idx="14" hasCustomPrompt="1"/>
          </p:nvPr>
        </p:nvSpPr>
        <p:spPr>
          <a:xfrm>
            <a:off x="1276539" y="2317686"/>
            <a:ext cx="3358836" cy="3189929"/>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	quote text here, quote text here, quote text here”</a:t>
            </a:r>
          </a:p>
        </p:txBody>
      </p:sp>
    </p:spTree>
    <p:extLst>
      <p:ext uri="{BB962C8B-B14F-4D97-AF65-F5344CB8AC3E}">
        <p14:creationId xmlns:p14="http://schemas.microsoft.com/office/powerpoint/2010/main" val="25516640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Quote and image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2" name="Picture Placeholder 6">
            <a:extLst>
              <a:ext uri="{FF2B5EF4-FFF2-40B4-BE49-F238E27FC236}">
                <a16:creationId xmlns:a16="http://schemas.microsoft.com/office/drawing/2014/main" id="{EA7B0BA1-E61A-5019-0AA4-5328CA2AB0E1}"/>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 </a:t>
            </a:r>
          </a:p>
        </p:txBody>
      </p:sp>
      <p:pic>
        <p:nvPicPr>
          <p:cNvPr id="6" name="Picture 5">
            <a:extLst>
              <a:ext uri="{FF2B5EF4-FFF2-40B4-BE49-F238E27FC236}">
                <a16:creationId xmlns:a16="http://schemas.microsoft.com/office/drawing/2014/main" id="{CEB4F947-0C85-DAF2-683C-40847EF7F07B}"/>
              </a:ext>
            </a:extLst>
          </p:cNvPr>
          <p:cNvPicPr>
            <a:picLocks noChangeAspect="1"/>
          </p:cNvPicPr>
          <p:nvPr userDrawn="1"/>
        </p:nvPicPr>
        <p:blipFill>
          <a:blip r:embed="rId2"/>
          <a:srcRect/>
          <a:stretch/>
        </p:blipFill>
        <p:spPr>
          <a:xfrm>
            <a:off x="0" y="0"/>
            <a:ext cx="12192000" cy="6857999"/>
          </a:xfrm>
          <a:prstGeom prst="rect">
            <a:avLst/>
          </a:prstGeom>
        </p:spPr>
      </p:pic>
      <p:sp>
        <p:nvSpPr>
          <p:cNvPr id="11" name="Text Placeholder 7">
            <a:extLst>
              <a:ext uri="{FF2B5EF4-FFF2-40B4-BE49-F238E27FC236}">
                <a16:creationId xmlns:a16="http://schemas.microsoft.com/office/drawing/2014/main" id="{08191F23-1530-A82B-9534-EAAA9EED9599}"/>
              </a:ext>
            </a:extLst>
          </p:cNvPr>
          <p:cNvSpPr>
            <a:spLocks noGrp="1"/>
          </p:cNvSpPr>
          <p:nvPr>
            <p:ph type="body" sz="quarter" idx="14" hasCustomPrompt="1"/>
          </p:nvPr>
        </p:nvSpPr>
        <p:spPr>
          <a:xfrm>
            <a:off x="1276539" y="2317686"/>
            <a:ext cx="3358836" cy="3189929"/>
          </a:xfrm>
          <a:prstGeom prst="rect">
            <a:avLst/>
          </a:prstGeom>
        </p:spPr>
        <p:txBody>
          <a:bodyPr lIns="0" tIns="0" rIns="0" bIns="0">
            <a:noAutofit/>
          </a:bodyPr>
          <a:lstStyle>
            <a:lvl1pPr marL="216000" indent="-216000">
              <a:buNone/>
              <a:defRPr sz="3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	quote text here, quote text here, quote text here”</a:t>
            </a:r>
          </a:p>
        </p:txBody>
      </p:sp>
    </p:spTree>
    <p:extLst>
      <p:ext uri="{BB962C8B-B14F-4D97-AF65-F5344CB8AC3E}">
        <p14:creationId xmlns:p14="http://schemas.microsoft.com/office/powerpoint/2010/main" val="1839226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Breaker Heading1-Blue-DarkBlueA">
    <p:spTree>
      <p:nvGrpSpPr>
        <p:cNvPr id="1" name=""/>
        <p:cNvGrpSpPr/>
        <p:nvPr/>
      </p:nvGrpSpPr>
      <p:grpSpPr>
        <a:xfrm>
          <a:off x="0" y="0"/>
          <a:ext cx="0" cy="0"/>
          <a:chOff x="0" y="0"/>
          <a:chExt cx="0" cy="0"/>
        </a:xfrm>
      </p:grpSpPr>
      <p:pic>
        <p:nvPicPr>
          <p:cNvPr id="3" name="Picture 2" descr="A picture containing text&#10;&#10;Description automatically generated">
            <a:extLst>
              <a:ext uri="{FF2B5EF4-FFF2-40B4-BE49-F238E27FC236}">
                <a16:creationId xmlns:a16="http://schemas.microsoft.com/office/drawing/2014/main" id="{C30C3909-1482-1013-E118-A2CE0A1DD3D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82932" y="3564000"/>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82932" y="2520000"/>
            <a:ext cx="6948488" cy="96361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071449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6_Breaker Heading1-Blue-DarkBlueA">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7092F3-915E-341D-8AD1-B8E398E9BFA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 name="Picture 5" descr="Chart&#10;&#10;Description automatically generated with medium confidence">
            <a:extLst>
              <a:ext uri="{FF2B5EF4-FFF2-40B4-BE49-F238E27FC236}">
                <a16:creationId xmlns:a16="http://schemas.microsoft.com/office/drawing/2014/main" id="{0AF6C2AD-0E53-2A94-6EDF-C2BC1C35E66B}"/>
              </a:ext>
            </a:extLst>
          </p:cNvPr>
          <p:cNvPicPr>
            <a:picLocks noChangeAspect="1"/>
          </p:cNvPicPr>
          <p:nvPr userDrawn="1"/>
        </p:nvPicPr>
        <p:blipFill>
          <a:blip r:embed="rId2"/>
          <a:stretch>
            <a:fillRect/>
          </a:stretch>
        </p:blipFill>
        <p:spPr>
          <a:xfrm>
            <a:off x="-216747" y="-121920"/>
            <a:ext cx="12408747" cy="697992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612000"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612000"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064142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8_Breaker Heading1-Blue-DarkBlueA">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7C9A4BA-CD7C-BF8C-6221-BCB58BC96EC4}"/>
              </a:ext>
            </a:extLst>
          </p:cNvPr>
          <p:cNvSpPr/>
          <p:nvPr userDrawn="1"/>
        </p:nvSpPr>
        <p:spPr>
          <a:xfrm>
            <a:off x="-14636" y="-34893"/>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descr="A picture containing icon&#10;&#10;Description automatically generated">
            <a:extLst>
              <a:ext uri="{FF2B5EF4-FFF2-40B4-BE49-F238E27FC236}">
                <a16:creationId xmlns:a16="http://schemas.microsoft.com/office/drawing/2014/main" id="{2D07C2D6-AB1B-B84B-BC13-7D79E8BCFCF8}"/>
              </a:ext>
            </a:extLst>
          </p:cNvPr>
          <p:cNvPicPr>
            <a:picLocks noChangeAspect="1"/>
          </p:cNvPicPr>
          <p:nvPr userDrawn="1"/>
        </p:nvPicPr>
        <p:blipFill>
          <a:blip r:embed="rId2"/>
          <a:stretch>
            <a:fillRect/>
          </a:stretch>
        </p:blipFill>
        <p:spPr>
          <a:xfrm>
            <a:off x="-52265" y="-122410"/>
            <a:ext cx="12499929" cy="703121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3460974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7_Breaker Heading1-Blue-DarkBlueA">
    <p:spTree>
      <p:nvGrpSpPr>
        <p:cNvPr id="1" name=""/>
        <p:cNvGrpSpPr/>
        <p:nvPr/>
      </p:nvGrpSpPr>
      <p:grpSpPr>
        <a:xfrm>
          <a:off x="0" y="0"/>
          <a:ext cx="0" cy="0"/>
          <a:chOff x="0" y="0"/>
          <a:chExt cx="0" cy="0"/>
        </a:xfrm>
      </p:grpSpPr>
      <p:pic>
        <p:nvPicPr>
          <p:cNvPr id="3" name="Picture 2" descr="Icon&#10;&#10;Description automatically generated">
            <a:extLst>
              <a:ext uri="{FF2B5EF4-FFF2-40B4-BE49-F238E27FC236}">
                <a16:creationId xmlns:a16="http://schemas.microsoft.com/office/drawing/2014/main" id="{268FFC32-6059-0DED-CEB1-02D4D3CCBC8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Text Placeholder 6">
            <a:extLst>
              <a:ext uri="{FF2B5EF4-FFF2-40B4-BE49-F238E27FC236}">
                <a16:creationId xmlns:a16="http://schemas.microsoft.com/office/drawing/2014/main" id="{810A3391-0472-724C-8E32-AA7421F01EEF}"/>
              </a:ext>
            </a:extLst>
          </p:cNvPr>
          <p:cNvSpPr>
            <a:spLocks noGrp="1"/>
          </p:cNvSpPr>
          <p:nvPr>
            <p:ph type="body" sz="quarter" idx="13" hasCustomPrompt="1"/>
          </p:nvPr>
        </p:nvSpPr>
        <p:spPr>
          <a:xfrm>
            <a:off x="854598"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8" name="Text Placeholder 7">
            <a:extLst>
              <a:ext uri="{FF2B5EF4-FFF2-40B4-BE49-F238E27FC236}">
                <a16:creationId xmlns:a16="http://schemas.microsoft.com/office/drawing/2014/main" id="{1686C9C2-DC55-7944-8ED5-BCEF416D53FB}"/>
              </a:ext>
            </a:extLst>
          </p:cNvPr>
          <p:cNvSpPr>
            <a:spLocks noGrp="1"/>
          </p:cNvSpPr>
          <p:nvPr>
            <p:ph type="body" sz="quarter" idx="14" hasCustomPrompt="1"/>
          </p:nvPr>
        </p:nvSpPr>
        <p:spPr>
          <a:xfrm>
            <a:off x="854598"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
        <p:nvSpPr>
          <p:cNvPr id="10" name="Rectangle 9">
            <a:extLst>
              <a:ext uri="{FF2B5EF4-FFF2-40B4-BE49-F238E27FC236}">
                <a16:creationId xmlns:a16="http://schemas.microsoft.com/office/drawing/2014/main" id="{8262997B-3AAD-0D48-95DC-60BECBF9FEF6}"/>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t>‹#›</a:t>
            </a:fld>
            <a:endParaRPr lang="en-GB" sz="1200">
              <a:solidFill>
                <a:schemeClr val="tx1"/>
              </a:solidFill>
            </a:endParaRPr>
          </a:p>
        </p:txBody>
      </p:sp>
    </p:spTree>
    <p:extLst>
      <p:ext uri="{BB962C8B-B14F-4D97-AF65-F5344CB8AC3E}">
        <p14:creationId xmlns:p14="http://schemas.microsoft.com/office/powerpoint/2010/main" val="1684026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Headline slide with image A">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1EF456E7-F404-A541-B6E9-27C1B10EC600}"/>
              </a:ext>
            </a:extLst>
          </p:cNvPr>
          <p:cNvSpPr>
            <a:spLocks noGrp="1"/>
          </p:cNvSpPr>
          <p:nvPr>
            <p:ph type="pic" sz="quarter" idx="10" hasCustomPrompt="1"/>
          </p:nvPr>
        </p:nvSpPr>
        <p:spPr>
          <a:xfrm>
            <a:off x="6096000" y="0"/>
            <a:ext cx="6096000" cy="6858000"/>
          </a:xfrm>
          <a:prstGeom prst="rect">
            <a:avLst/>
          </a:prstGeom>
          <a:solidFill>
            <a:schemeClr val="tx2"/>
          </a:solidFill>
        </p:spPr>
        <p:txBody>
          <a:bodyPr tIns="2340000"/>
          <a:lstStyle>
            <a:lvl1pPr algn="ctr">
              <a:buNone/>
              <a:defRPr/>
            </a:lvl1pPr>
          </a:lstStyle>
          <a:p>
            <a:r>
              <a:rPr lang="en-GB"/>
              <a:t>Click on icon to insert image (including Alt Text)</a:t>
            </a:r>
          </a:p>
        </p:txBody>
      </p:sp>
      <p:sp>
        <p:nvSpPr>
          <p:cNvPr id="11" name="Rectangle 10">
            <a:extLst>
              <a:ext uri="{FF2B5EF4-FFF2-40B4-BE49-F238E27FC236}">
                <a16:creationId xmlns:a16="http://schemas.microsoft.com/office/drawing/2014/main" id="{72C3761D-E146-5B7A-CD68-6CC98EA19A5F}"/>
              </a:ext>
            </a:extLst>
          </p:cNvPr>
          <p:cNvSpPr/>
          <p:nvPr userDrawn="1"/>
        </p:nvSpPr>
        <p:spPr>
          <a:xfrm>
            <a:off x="0" y="0"/>
            <a:ext cx="6096000"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tx1"/>
                </a:solidFill>
              </a:rPr>
              <a:pPr algn="r"/>
              <a:t>‹#›</a:t>
            </a:fld>
            <a:endParaRPr lang="en-GB" sz="1200">
              <a:solidFill>
                <a:schemeClr val="tx1"/>
              </a:solidFill>
            </a:endParaRPr>
          </a:p>
        </p:txBody>
      </p:sp>
      <p:sp>
        <p:nvSpPr>
          <p:cNvPr id="5" name="Text Placeholder 6">
            <a:extLst>
              <a:ext uri="{FF2B5EF4-FFF2-40B4-BE49-F238E27FC236}">
                <a16:creationId xmlns:a16="http://schemas.microsoft.com/office/drawing/2014/main" id="{50355A0D-4235-0CF1-A976-C33D8CCCBFCD}"/>
              </a:ext>
            </a:extLst>
          </p:cNvPr>
          <p:cNvSpPr>
            <a:spLocks noGrp="1"/>
          </p:cNvSpPr>
          <p:nvPr>
            <p:ph type="body" sz="quarter" idx="13" hasCustomPrompt="1"/>
          </p:nvPr>
        </p:nvSpPr>
        <p:spPr>
          <a:xfrm>
            <a:off x="891916" y="3903218"/>
            <a:ext cx="3890150" cy="896938"/>
          </a:xfrm>
          <a:prstGeom prst="rect">
            <a:avLst/>
          </a:prstGeom>
        </p:spPr>
        <p:txBody>
          <a:bodyPr lIns="0" tIns="0" rIns="0" bIns="0"/>
          <a:lstStyle>
            <a:lvl1pPr marL="0" indent="0">
              <a:buNone/>
              <a:defRPr>
                <a:solidFill>
                  <a:schemeClr val="tx1"/>
                </a:solidFill>
              </a:defRPr>
            </a:lvl1pPr>
            <a:lvl2pPr marL="357188" indent="0">
              <a:buNone/>
              <a:defRPr/>
            </a:lvl2pPr>
            <a:lvl3pPr marL="714375" indent="0">
              <a:buNone/>
              <a:defRPr/>
            </a:lvl3pPr>
            <a:lvl4pPr marL="1081087" indent="0">
              <a:buNone/>
              <a:defRPr/>
            </a:lvl4pPr>
            <a:lvl5pPr marL="1438275" indent="0">
              <a:buNone/>
              <a:defRPr/>
            </a:lvl5pPr>
          </a:lstStyle>
          <a:p>
            <a:pPr lvl="0"/>
            <a:r>
              <a:rPr lang="en-GB"/>
              <a:t>Section subhead</a:t>
            </a:r>
          </a:p>
        </p:txBody>
      </p:sp>
      <p:sp>
        <p:nvSpPr>
          <p:cNvPr id="6" name="Text Placeholder 7">
            <a:extLst>
              <a:ext uri="{FF2B5EF4-FFF2-40B4-BE49-F238E27FC236}">
                <a16:creationId xmlns:a16="http://schemas.microsoft.com/office/drawing/2014/main" id="{5B6F326D-0ECB-4952-2659-CD1729198654}"/>
              </a:ext>
            </a:extLst>
          </p:cNvPr>
          <p:cNvSpPr>
            <a:spLocks noGrp="1"/>
          </p:cNvSpPr>
          <p:nvPr>
            <p:ph type="body" sz="quarter" idx="14" hasCustomPrompt="1"/>
          </p:nvPr>
        </p:nvSpPr>
        <p:spPr>
          <a:xfrm>
            <a:off x="891916" y="1917290"/>
            <a:ext cx="5685561" cy="1566322"/>
          </a:xfrm>
          <a:prstGeom prst="rect">
            <a:avLst/>
          </a:prstGeom>
        </p:spPr>
        <p:txBody>
          <a:bodyPr lIns="0" tIns="0" rIns="0" bIns="0">
            <a:noAutofit/>
          </a:bodyPr>
          <a:lstStyle>
            <a:lvl1pPr marL="0" indent="0">
              <a:buNone/>
              <a:defRPr sz="6000" b="1">
                <a:solidFill>
                  <a:schemeClr val="tx1"/>
                </a:solidFill>
              </a:defRPr>
            </a:lvl1pPr>
            <a:lvl2pPr marL="357188" indent="0">
              <a:buNone/>
              <a:defRPr>
                <a:solidFill>
                  <a:schemeClr val="tx1"/>
                </a:solidFill>
              </a:defRPr>
            </a:lvl2pPr>
            <a:lvl3pPr marL="714375" indent="0">
              <a:buNone/>
              <a:defRPr>
                <a:solidFill>
                  <a:schemeClr val="tx1"/>
                </a:solidFill>
              </a:defRPr>
            </a:lvl3pPr>
            <a:lvl4pPr marL="1081087" indent="0">
              <a:buNone/>
              <a:defRPr>
                <a:solidFill>
                  <a:schemeClr val="tx1"/>
                </a:solidFill>
              </a:defRPr>
            </a:lvl4pPr>
            <a:lvl5pPr marL="1438275" indent="0">
              <a:buNone/>
              <a:defRPr>
                <a:solidFill>
                  <a:schemeClr val="tx1"/>
                </a:solidFill>
              </a:defRPr>
            </a:lvl5pPr>
          </a:lstStyle>
          <a:p>
            <a:pPr lvl="0"/>
            <a:r>
              <a:rPr lang="en-GB"/>
              <a:t>Breaker heading</a:t>
            </a:r>
          </a:p>
        </p:txBody>
      </p:sp>
    </p:spTree>
    <p:extLst>
      <p:ext uri="{BB962C8B-B14F-4D97-AF65-F5344CB8AC3E}">
        <p14:creationId xmlns:p14="http://schemas.microsoft.com/office/powerpoint/2010/main" val="294453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End Slide ACCESSIBLE">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F9D383FB-0467-4241-BEF0-D636E886723B}"/>
              </a:ext>
            </a:extLst>
          </p:cNvPr>
          <p:cNvCxnSpPr/>
          <p:nvPr userDrawn="1"/>
        </p:nvCxnSpPr>
        <p:spPr>
          <a:xfrm>
            <a:off x="5715926" y="2605852"/>
            <a:ext cx="86510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2" name="TextBox 1">
            <a:extLst>
              <a:ext uri="{FF2B5EF4-FFF2-40B4-BE49-F238E27FC236}">
                <a16:creationId xmlns:a16="http://schemas.microsoft.com/office/drawing/2014/main" id="{0390E57B-AF19-8642-9E47-AF887F52887B}"/>
              </a:ext>
            </a:extLst>
          </p:cNvPr>
          <p:cNvSpPr txBox="1"/>
          <p:nvPr userDrawn="1"/>
        </p:nvSpPr>
        <p:spPr>
          <a:xfrm>
            <a:off x="5610770" y="2808746"/>
            <a:ext cx="4343734" cy="2608032"/>
          </a:xfrm>
          <a:prstGeom prst="rect">
            <a:avLst/>
          </a:prstGeom>
          <a:noFill/>
        </p:spPr>
        <p:txBody>
          <a:bodyPr wrap="square" lIns="0" tIns="0" rIns="0" bIns="0" rtlCol="0">
            <a:noAutofit/>
          </a:bodyPr>
          <a:lstStyle/>
          <a:p>
            <a:pPr marL="0" marR="0" lvl="0" indent="0" algn="l" defTabSz="914400" rtl="0" eaLnBrk="1" fontAlgn="auto" latinLnBrk="0" hangingPunct="1">
              <a:lnSpc>
                <a:spcPct val="100000"/>
              </a:lnSpc>
              <a:spcBef>
                <a:spcPts val="0"/>
              </a:spcBef>
              <a:spcAft>
                <a:spcPts val="2400"/>
              </a:spcAft>
              <a:buClr>
                <a:srgbClr val="005EB8"/>
              </a:buClr>
              <a:buSzTx/>
              <a:buFont typeface="Arial" panose="020B0604020202020204" pitchFamily="34" charset="0"/>
              <a:buNone/>
              <a:tabLst/>
              <a:defRPr/>
            </a:pPr>
            <a:r>
              <a:rPr kumimoji="0" lang="en-GB" sz="3600" b="1" i="0" u="none" strike="noStrike" kern="1200" cap="none" spc="20" normalizeH="0" baseline="0" noProof="0">
                <a:ln>
                  <a:noFill/>
                </a:ln>
                <a:solidFill>
                  <a:schemeClr val="tx1"/>
                </a:solidFill>
                <a:effectLst/>
                <a:uLnTx/>
                <a:uFillTx/>
                <a:latin typeface="+mn-lt"/>
                <a:ea typeface="+mn-ea"/>
                <a:cs typeface="+mn-cs"/>
              </a:rPr>
              <a:t> Thank You</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@nhsengland</a:t>
            </a: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company/</a:t>
            </a:r>
            <a:r>
              <a:rPr kumimoji="0" lang="en-GB" sz="2400" b="1" i="0" u="none" strike="noStrike" kern="1200" cap="none" spc="20" normalizeH="0" baseline="0" noProof="0" err="1">
                <a:ln>
                  <a:noFill/>
                </a:ln>
                <a:solidFill>
                  <a:schemeClr val="tx1"/>
                </a:solidFill>
                <a:effectLst/>
                <a:uLnTx/>
                <a:uFillTx/>
                <a:latin typeface="+mn-lt"/>
                <a:ea typeface="+mn-ea"/>
                <a:cs typeface="+mn-cs"/>
              </a:rPr>
              <a:t>nhsengland</a:t>
            </a:r>
            <a:endParaRPr kumimoji="0" lang="en-GB" sz="2400" b="1" i="0" u="none" strike="noStrike" kern="1200" cap="none" spc="20" normalizeH="0" baseline="0" noProof="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1800"/>
              </a:spcAft>
              <a:buClr>
                <a:srgbClr val="005EB8"/>
              </a:buClr>
              <a:buSzTx/>
              <a:buFont typeface="Arial" panose="020B0604020202020204" pitchFamily="34" charset="0"/>
              <a:buNone/>
              <a:tabLst/>
              <a:defRPr/>
            </a:pPr>
            <a:r>
              <a:rPr kumimoji="0" lang="en-GB" sz="2400" b="1" i="0" u="none" strike="noStrike" kern="1200" cap="none" spc="20" normalizeH="0" baseline="0" noProof="0">
                <a:ln>
                  <a:noFill/>
                </a:ln>
                <a:solidFill>
                  <a:schemeClr val="tx1"/>
                </a:solidFill>
                <a:effectLst/>
                <a:uLnTx/>
                <a:uFillTx/>
                <a:latin typeface="+mn-lt"/>
                <a:ea typeface="+mn-ea"/>
                <a:cs typeface="+mn-cs"/>
              </a:rPr>
              <a:t>	england.nhs.uk</a:t>
            </a:r>
            <a:endParaRPr lang="en-GB" sz="2400" b="1">
              <a:solidFill>
                <a:schemeClr val="tx1"/>
              </a:solidFill>
            </a:endParaRPr>
          </a:p>
        </p:txBody>
      </p:sp>
      <p:pic>
        <p:nvPicPr>
          <p:cNvPr id="5" name="Picture 4">
            <a:extLst>
              <a:ext uri="{FF2B5EF4-FFF2-40B4-BE49-F238E27FC236}">
                <a16:creationId xmlns:a16="http://schemas.microsoft.com/office/drawing/2014/main" id="{6C1B65D7-2EE6-F44F-85AA-7C93787926CD}"/>
              </a:ext>
            </a:extLst>
          </p:cNvPr>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a:xfrm>
            <a:off x="5872040" y="3665234"/>
            <a:ext cx="390144" cy="390144"/>
          </a:xfrm>
          <a:prstGeom prst="rect">
            <a:avLst/>
          </a:prstGeom>
        </p:spPr>
      </p:pic>
      <p:pic>
        <p:nvPicPr>
          <p:cNvPr id="8" name="Picture 7">
            <a:extLst>
              <a:ext uri="{FF2B5EF4-FFF2-40B4-BE49-F238E27FC236}">
                <a16:creationId xmlns:a16="http://schemas.microsoft.com/office/drawing/2014/main" id="{F2843EE8-F6F8-9D40-92C1-94FB4DCF14BB}"/>
              </a:ext>
            </a:extLst>
          </p:cNvPr>
          <p:cNvPicPr>
            <a:picLocks noChangeAspect="1"/>
          </p:cNvPicPr>
          <p:nvPr userDrawn="1"/>
        </p:nvPicPr>
        <p:blipFill>
          <a:blip r:embed="rId4">
            <a:extLst>
              <a:ext uri="{96DAC541-7B7A-43D3-8B79-37D633B846F1}">
                <asvg:svgBlip xmlns:asvg="http://schemas.microsoft.com/office/drawing/2016/SVG/main" r:embed="rId5"/>
              </a:ext>
            </a:extLst>
          </a:blip>
          <a:srcRect/>
          <a:stretch/>
        </p:blipFill>
        <p:spPr>
          <a:xfrm>
            <a:off x="5885396" y="4266369"/>
            <a:ext cx="390144" cy="390144"/>
          </a:xfrm>
          <a:prstGeom prst="rect">
            <a:avLst/>
          </a:prstGeom>
        </p:spPr>
      </p:pic>
      <p:pic>
        <p:nvPicPr>
          <p:cNvPr id="72" name="Picture 96">
            <a:extLst>
              <a:ext uri="{FF2B5EF4-FFF2-40B4-BE49-F238E27FC236}">
                <a16:creationId xmlns:a16="http://schemas.microsoft.com/office/drawing/2014/main" id="{664BA24D-FA8C-EE4D-A2DC-491BF11D6FA6}"/>
              </a:ext>
            </a:extLst>
          </p:cNvPr>
          <p:cNvPicPr>
            <a:picLocks noChangeAspect="1"/>
          </p:cNvPicPr>
          <p:nvPr userDrawn="1"/>
        </p:nvPicPr>
        <p:blipFill>
          <a:blip r:embed="rId6">
            <a:extLst>
              <a:ext uri="{96DAC541-7B7A-43D3-8B79-37D633B846F1}">
                <asvg:svgBlip xmlns:asvg="http://schemas.microsoft.com/office/drawing/2016/SVG/main" r:embed="rId7"/>
              </a:ext>
            </a:extLst>
          </a:blip>
          <a:srcRect/>
          <a:stretch/>
        </p:blipFill>
        <p:spPr>
          <a:xfrm>
            <a:off x="5767074" y="4806522"/>
            <a:ext cx="600075" cy="600075"/>
          </a:xfrm>
          <a:prstGeom prst="rect">
            <a:avLst/>
          </a:prstGeom>
        </p:spPr>
      </p:pic>
      <p:pic>
        <p:nvPicPr>
          <p:cNvPr id="3" name="Picture 2" descr="Logo&#10;&#10;Description automatically generated">
            <a:extLst>
              <a:ext uri="{FF2B5EF4-FFF2-40B4-BE49-F238E27FC236}">
                <a16:creationId xmlns:a16="http://schemas.microsoft.com/office/drawing/2014/main" id="{077C56A3-4FFE-73CF-6F7F-1F451E5B3F1E}"/>
              </a:ext>
            </a:extLst>
          </p:cNvPr>
          <p:cNvPicPr>
            <a:picLocks noChangeAspect="1"/>
          </p:cNvPicPr>
          <p:nvPr userDrawn="1"/>
        </p:nvPicPr>
        <p:blipFill>
          <a:blip r:embed="rId8"/>
          <a:stretch>
            <a:fillRect/>
          </a:stretch>
        </p:blipFill>
        <p:spPr>
          <a:xfrm>
            <a:off x="10551045" y="364425"/>
            <a:ext cx="1208955" cy="979789"/>
          </a:xfrm>
          <a:prstGeom prst="rect">
            <a:avLst/>
          </a:prstGeom>
        </p:spPr>
      </p:pic>
      <p:pic>
        <p:nvPicPr>
          <p:cNvPr id="6" name="Picture 5" descr="Icon&#10;&#10;Description automatically generated">
            <a:extLst>
              <a:ext uri="{FF2B5EF4-FFF2-40B4-BE49-F238E27FC236}">
                <a16:creationId xmlns:a16="http://schemas.microsoft.com/office/drawing/2014/main" id="{76D92FD5-08EA-6BC8-29BC-BCF5EEFE18AA}"/>
              </a:ext>
            </a:extLst>
          </p:cNvPr>
          <p:cNvPicPr>
            <a:picLocks noChangeAspect="1"/>
          </p:cNvPicPr>
          <p:nvPr userDrawn="1"/>
        </p:nvPicPr>
        <p:blipFill>
          <a:blip r:embed="rId9"/>
          <a:stretch>
            <a:fillRect/>
          </a:stretch>
        </p:blipFill>
        <p:spPr>
          <a:xfrm rot="5400000">
            <a:off x="-2509143" y="-71523"/>
            <a:ext cx="10768951" cy="7616239"/>
          </a:xfrm>
          <a:prstGeom prst="rect">
            <a:avLst/>
          </a:prstGeom>
        </p:spPr>
      </p:pic>
    </p:spTree>
    <p:extLst>
      <p:ext uri="{BB962C8B-B14F-4D97-AF65-F5344CB8AC3E}">
        <p14:creationId xmlns:p14="http://schemas.microsoft.com/office/powerpoint/2010/main" val="583266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ample-Icons-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3568E66E-4300-C34D-B490-E2E6A73E585A}"/>
              </a:ext>
            </a:extLst>
          </p:cNvPr>
          <p:cNvSpPr/>
          <p:nvPr userDrawn="1"/>
        </p:nvSpPr>
        <p:spPr>
          <a:xfrm>
            <a:off x="3830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extLst>
              <a:ext uri="{FF2B5EF4-FFF2-40B4-BE49-F238E27FC236}">
                <a16:creationId xmlns:a16="http://schemas.microsoft.com/office/drawing/2014/main" id="{F337980B-A75B-014B-A7A8-965882204640}"/>
              </a:ext>
            </a:extLst>
          </p:cNvPr>
          <p:cNvSpPr/>
          <p:nvPr userDrawn="1"/>
        </p:nvSpPr>
        <p:spPr>
          <a:xfrm>
            <a:off x="1534525"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Rectangle 15">
            <a:extLst>
              <a:ext uri="{FF2B5EF4-FFF2-40B4-BE49-F238E27FC236}">
                <a16:creationId xmlns:a16="http://schemas.microsoft.com/office/drawing/2014/main" id="{E8B5FF7D-C2EF-9E4C-A4CF-A835052E5DF8}"/>
              </a:ext>
            </a:extLst>
          </p:cNvPr>
          <p:cNvSpPr/>
          <p:nvPr userDrawn="1"/>
        </p:nvSpPr>
        <p:spPr>
          <a:xfrm>
            <a:off x="2685992"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Rectangle 16">
            <a:extLst>
              <a:ext uri="{FF2B5EF4-FFF2-40B4-BE49-F238E27FC236}">
                <a16:creationId xmlns:a16="http://schemas.microsoft.com/office/drawing/2014/main" id="{177481C1-F4F0-BE4E-B991-152BB9620270}"/>
              </a:ext>
            </a:extLst>
          </p:cNvPr>
          <p:cNvSpPr/>
          <p:nvPr userDrawn="1"/>
        </p:nvSpPr>
        <p:spPr>
          <a:xfrm>
            <a:off x="3837459"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a:extLst>
              <a:ext uri="{FF2B5EF4-FFF2-40B4-BE49-F238E27FC236}">
                <a16:creationId xmlns:a16="http://schemas.microsoft.com/office/drawing/2014/main" id="{2FBC860F-BE8A-634D-9A96-33CE6D96B9F0}"/>
              </a:ext>
            </a:extLst>
          </p:cNvPr>
          <p:cNvSpPr/>
          <p:nvPr userDrawn="1"/>
        </p:nvSpPr>
        <p:spPr>
          <a:xfrm>
            <a:off x="4988926"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Rectangle 18">
            <a:extLst>
              <a:ext uri="{FF2B5EF4-FFF2-40B4-BE49-F238E27FC236}">
                <a16:creationId xmlns:a16="http://schemas.microsoft.com/office/drawing/2014/main" id="{5FA913FF-786C-1944-BF18-E9AB064B3444}"/>
              </a:ext>
            </a:extLst>
          </p:cNvPr>
          <p:cNvSpPr/>
          <p:nvPr userDrawn="1"/>
        </p:nvSpPr>
        <p:spPr>
          <a:xfrm>
            <a:off x="6140393"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6C22D839-E390-8340-B649-B4FC5A6CFD70}"/>
              </a:ext>
            </a:extLst>
          </p:cNvPr>
          <p:cNvSpPr/>
          <p:nvPr userDrawn="1"/>
        </p:nvSpPr>
        <p:spPr>
          <a:xfrm>
            <a:off x="7291860"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4640EE3D-EEFC-874A-A65B-DDDE03FC3221}"/>
              </a:ext>
            </a:extLst>
          </p:cNvPr>
          <p:cNvSpPr/>
          <p:nvPr userDrawn="1"/>
        </p:nvSpPr>
        <p:spPr>
          <a:xfrm>
            <a:off x="8443327"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2A667BF2-B8EF-D949-9F15-FC3B3099AD58}"/>
              </a:ext>
            </a:extLst>
          </p:cNvPr>
          <p:cNvSpPr/>
          <p:nvPr userDrawn="1"/>
        </p:nvSpPr>
        <p:spPr>
          <a:xfrm>
            <a:off x="9594794"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47201170-3375-514F-99C2-E37C6903968A}"/>
              </a:ext>
            </a:extLst>
          </p:cNvPr>
          <p:cNvSpPr/>
          <p:nvPr userDrawn="1"/>
        </p:nvSpPr>
        <p:spPr>
          <a:xfrm>
            <a:off x="10746258" y="1811216"/>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5E67BC68-4FB2-EE4A-A33E-6A7AF0CF413F}"/>
              </a:ext>
            </a:extLst>
          </p:cNvPr>
          <p:cNvSpPr/>
          <p:nvPr userDrawn="1"/>
        </p:nvSpPr>
        <p:spPr>
          <a:xfrm>
            <a:off x="4988926"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angle 27">
            <a:extLst>
              <a:ext uri="{FF2B5EF4-FFF2-40B4-BE49-F238E27FC236}">
                <a16:creationId xmlns:a16="http://schemas.microsoft.com/office/drawing/2014/main" id="{0277C142-7A53-7A4A-A8FB-FBF33048E364}"/>
              </a:ext>
            </a:extLst>
          </p:cNvPr>
          <p:cNvSpPr/>
          <p:nvPr userDrawn="1"/>
        </p:nvSpPr>
        <p:spPr>
          <a:xfrm>
            <a:off x="6140393"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a:extLst>
              <a:ext uri="{FF2B5EF4-FFF2-40B4-BE49-F238E27FC236}">
                <a16:creationId xmlns:a16="http://schemas.microsoft.com/office/drawing/2014/main" id="{6ADC5831-BE66-5045-87AF-18EBDF02747B}"/>
              </a:ext>
            </a:extLst>
          </p:cNvPr>
          <p:cNvSpPr/>
          <p:nvPr userDrawn="1"/>
        </p:nvSpPr>
        <p:spPr>
          <a:xfrm>
            <a:off x="7291860"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Rectangle 29">
            <a:extLst>
              <a:ext uri="{FF2B5EF4-FFF2-40B4-BE49-F238E27FC236}">
                <a16:creationId xmlns:a16="http://schemas.microsoft.com/office/drawing/2014/main" id="{2CB65DE4-B016-474E-A1C1-495957C7CA04}"/>
              </a:ext>
            </a:extLst>
          </p:cNvPr>
          <p:cNvSpPr/>
          <p:nvPr userDrawn="1"/>
        </p:nvSpPr>
        <p:spPr>
          <a:xfrm>
            <a:off x="8443327"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58B3AA15-3E6B-C347-B0BE-F416C5684A23}"/>
              </a:ext>
            </a:extLst>
          </p:cNvPr>
          <p:cNvSpPr/>
          <p:nvPr userDrawn="1"/>
        </p:nvSpPr>
        <p:spPr>
          <a:xfrm>
            <a:off x="9594794"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AC0924D-A95B-1E43-84A3-825886C48DD3}"/>
              </a:ext>
            </a:extLst>
          </p:cNvPr>
          <p:cNvSpPr/>
          <p:nvPr userDrawn="1"/>
        </p:nvSpPr>
        <p:spPr>
          <a:xfrm>
            <a:off x="10746258" y="3175160"/>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FF522785-C8F3-734E-AF20-487FED2CEBCA}"/>
              </a:ext>
            </a:extLst>
          </p:cNvPr>
          <p:cNvSpPr/>
          <p:nvPr userDrawn="1"/>
        </p:nvSpPr>
        <p:spPr>
          <a:xfrm>
            <a:off x="4988926"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98AD1D6-A541-1941-8B56-2FF0936767C6}"/>
              </a:ext>
            </a:extLst>
          </p:cNvPr>
          <p:cNvSpPr/>
          <p:nvPr userDrawn="1"/>
        </p:nvSpPr>
        <p:spPr>
          <a:xfrm>
            <a:off x="6140393"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A844F750-124C-F246-BCDD-67595B93DC88}"/>
              </a:ext>
            </a:extLst>
          </p:cNvPr>
          <p:cNvSpPr/>
          <p:nvPr userDrawn="1"/>
        </p:nvSpPr>
        <p:spPr>
          <a:xfrm>
            <a:off x="7291860"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Rectangle 39">
            <a:extLst>
              <a:ext uri="{FF2B5EF4-FFF2-40B4-BE49-F238E27FC236}">
                <a16:creationId xmlns:a16="http://schemas.microsoft.com/office/drawing/2014/main" id="{15499656-96AE-C649-B3C1-81D5C6F60DA6}"/>
              </a:ext>
            </a:extLst>
          </p:cNvPr>
          <p:cNvSpPr/>
          <p:nvPr userDrawn="1"/>
        </p:nvSpPr>
        <p:spPr>
          <a:xfrm>
            <a:off x="8443327"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B3150134-3C23-2A41-8EC0-2D0F308CD2FE}"/>
              </a:ext>
            </a:extLst>
          </p:cNvPr>
          <p:cNvSpPr/>
          <p:nvPr userDrawn="1"/>
        </p:nvSpPr>
        <p:spPr>
          <a:xfrm>
            <a:off x="9594794"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4A542EAC-EEE9-2748-9DAC-6986FFF6348A}"/>
              </a:ext>
            </a:extLst>
          </p:cNvPr>
          <p:cNvSpPr/>
          <p:nvPr userDrawn="1"/>
        </p:nvSpPr>
        <p:spPr>
          <a:xfrm>
            <a:off x="10746258" y="4539104"/>
            <a:ext cx="1047157" cy="102465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2D1CDB1A-8B42-520A-323D-5D120AA42E9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1088919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39828899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1">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Tree>
    <p:extLst>
      <p:ext uri="{BB962C8B-B14F-4D97-AF65-F5344CB8AC3E}">
        <p14:creationId xmlns:p14="http://schemas.microsoft.com/office/powerpoint/2010/main" val="3952963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_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
        <p:nvSpPr>
          <p:cNvPr id="6" name="TextBox 5">
            <a:extLst>
              <a:ext uri="{FF2B5EF4-FFF2-40B4-BE49-F238E27FC236}">
                <a16:creationId xmlns:a16="http://schemas.microsoft.com/office/drawing/2014/main" id="{17BDFC27-AE77-990E-E3A7-5DF7B8BEB8B0}"/>
              </a:ext>
            </a:extLst>
          </p:cNvPr>
          <p:cNvSpPr txBox="1"/>
          <p:nvPr userDrawn="1"/>
        </p:nvSpPr>
        <p:spPr>
          <a:xfrm>
            <a:off x="7202551" y="2249424"/>
            <a:ext cx="4428148" cy="1200329"/>
          </a:xfrm>
          <a:prstGeom prst="rect">
            <a:avLst/>
          </a:prstGeom>
          <a:noFill/>
        </p:spPr>
        <p:txBody>
          <a:bodyPr wrap="square" rtlCol="0">
            <a:spAutoFit/>
          </a:bodyPr>
          <a:lstStyle/>
          <a:p>
            <a:r>
              <a:rPr lang="en-GB">
                <a:solidFill>
                  <a:schemeClr val="bg1"/>
                </a:solidFill>
              </a:rPr>
              <a:t>Text content goes over single column. Text content here goes over single column. Text content here goes over single column.  </a:t>
            </a:r>
          </a:p>
        </p:txBody>
      </p:sp>
    </p:spTree>
    <p:extLst>
      <p:ext uri="{BB962C8B-B14F-4D97-AF65-F5344CB8AC3E}">
        <p14:creationId xmlns:p14="http://schemas.microsoft.com/office/powerpoint/2010/main" val="3084657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and image with header 4">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3DACDB8-C05A-C540-BF85-5FDDA3660A2E}"/>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2"/>
                </a:solidFill>
              </a:rPr>
              <a:t>‹#›</a:t>
            </a:fld>
            <a:endParaRPr lang="en-GB" sz="1200">
              <a:solidFill>
                <a:schemeClr val="accent2"/>
              </a:solidFill>
            </a:endParaRPr>
          </a:p>
        </p:txBody>
      </p:sp>
      <p:sp>
        <p:nvSpPr>
          <p:cNvPr id="5" name="TextBox 4">
            <a:extLst>
              <a:ext uri="{FF2B5EF4-FFF2-40B4-BE49-F238E27FC236}">
                <a16:creationId xmlns:a16="http://schemas.microsoft.com/office/drawing/2014/main" id="{7BB6C65A-583E-CC43-8A40-D9FE20EAC65C}"/>
              </a:ext>
            </a:extLst>
          </p:cNvPr>
          <p:cNvSpPr txBox="1"/>
          <p:nvPr userDrawn="1"/>
        </p:nvSpPr>
        <p:spPr>
          <a:xfrm>
            <a:off x="1963271" y="-1210235"/>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22" name="Rectangle 21">
            <a:extLst>
              <a:ext uri="{FF2B5EF4-FFF2-40B4-BE49-F238E27FC236}">
                <a16:creationId xmlns:a16="http://schemas.microsoft.com/office/drawing/2014/main" id="{35B6474B-ACF2-9D41-872B-7CB816A7A28A}"/>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t>‹#›</a:t>
            </a:fld>
            <a:endParaRPr lang="en-GB" sz="1200">
              <a:solidFill>
                <a:schemeClr val="accent6"/>
              </a:solidFill>
            </a:endParaRPr>
          </a:p>
        </p:txBody>
      </p:sp>
    </p:spTree>
    <p:extLst>
      <p:ext uri="{BB962C8B-B14F-4D97-AF65-F5344CB8AC3E}">
        <p14:creationId xmlns:p14="http://schemas.microsoft.com/office/powerpoint/2010/main" val="3619043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ample-Icons-Layout">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DF01C83-A866-28AC-7B1F-38947CCF6D80}"/>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cxnSp>
        <p:nvCxnSpPr>
          <p:cNvPr id="11" name="Straight Connector 10">
            <a:extLst>
              <a:ext uri="{FF2B5EF4-FFF2-40B4-BE49-F238E27FC236}">
                <a16:creationId xmlns:a16="http://schemas.microsoft.com/office/drawing/2014/main" id="{5591C7AB-7F8B-2041-80C3-EE781F24EB94}"/>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4741F68A-44AA-5742-B124-91614CFD14BB}"/>
              </a:ext>
            </a:extLst>
          </p:cNvPr>
          <p:cNvSpPr/>
          <p:nvPr userDrawn="1"/>
        </p:nvSpPr>
        <p:spPr>
          <a:xfrm>
            <a:off x="383058"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1E18572B-1544-A043-9B02-7AB01C90C51F}"/>
              </a:ext>
            </a:extLst>
          </p:cNvPr>
          <p:cNvSpPr/>
          <p:nvPr userDrawn="1"/>
        </p:nvSpPr>
        <p:spPr>
          <a:xfrm>
            <a:off x="1534525"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E8D2BEC2-9D68-CC4D-A04A-BB949A02D509}"/>
              </a:ext>
            </a:extLst>
          </p:cNvPr>
          <p:cNvSpPr/>
          <p:nvPr userDrawn="1"/>
        </p:nvSpPr>
        <p:spPr>
          <a:xfrm>
            <a:off x="2685992"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F7415083-D44F-FE40-A8D1-7BFAC700DF6C}"/>
              </a:ext>
            </a:extLst>
          </p:cNvPr>
          <p:cNvSpPr/>
          <p:nvPr userDrawn="1"/>
        </p:nvSpPr>
        <p:spPr>
          <a:xfrm>
            <a:off x="3837459" y="3175160"/>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Rectangle 32">
            <a:extLst>
              <a:ext uri="{FF2B5EF4-FFF2-40B4-BE49-F238E27FC236}">
                <a16:creationId xmlns:a16="http://schemas.microsoft.com/office/drawing/2014/main" id="{CA6737CC-78B4-0C46-99B9-341CFA60EF40}"/>
              </a:ext>
            </a:extLst>
          </p:cNvPr>
          <p:cNvSpPr/>
          <p:nvPr userDrawn="1"/>
        </p:nvSpPr>
        <p:spPr>
          <a:xfrm>
            <a:off x="383058"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72455CAA-C332-E746-A62B-4F86F892F94A}"/>
              </a:ext>
            </a:extLst>
          </p:cNvPr>
          <p:cNvSpPr/>
          <p:nvPr userDrawn="1"/>
        </p:nvSpPr>
        <p:spPr>
          <a:xfrm>
            <a:off x="1534525"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Rectangle 34">
            <a:extLst>
              <a:ext uri="{FF2B5EF4-FFF2-40B4-BE49-F238E27FC236}">
                <a16:creationId xmlns:a16="http://schemas.microsoft.com/office/drawing/2014/main" id="{8BF322EA-8B44-2C46-9412-34692FAFE8CB}"/>
              </a:ext>
            </a:extLst>
          </p:cNvPr>
          <p:cNvSpPr/>
          <p:nvPr userDrawn="1"/>
        </p:nvSpPr>
        <p:spPr>
          <a:xfrm>
            <a:off x="2685992"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BDB462B7-0B7F-EA46-9EFF-D26991D2304D}"/>
              </a:ext>
            </a:extLst>
          </p:cNvPr>
          <p:cNvSpPr/>
          <p:nvPr userDrawn="1"/>
        </p:nvSpPr>
        <p:spPr>
          <a:xfrm>
            <a:off x="3837459" y="4544899"/>
            <a:ext cx="1047157" cy="102465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510BDAA4-2C6C-4E47-9616-5977DD23D840}"/>
              </a:ext>
            </a:extLst>
          </p:cNvPr>
          <p:cNvSpPr/>
          <p:nvPr userDrawn="1"/>
        </p:nvSpPr>
        <p:spPr>
          <a:xfrm>
            <a:off x="5122911"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2691AF0D-B60D-2949-AB30-089AD6A4A5A1}"/>
              </a:ext>
            </a:extLst>
          </p:cNvPr>
          <p:cNvSpPr/>
          <p:nvPr userDrawn="1"/>
        </p:nvSpPr>
        <p:spPr>
          <a:xfrm>
            <a:off x="7474153"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D76B0456-3FC3-5D44-A9F1-56A57FD0B992}"/>
              </a:ext>
            </a:extLst>
          </p:cNvPr>
          <p:cNvSpPr/>
          <p:nvPr userDrawn="1"/>
        </p:nvSpPr>
        <p:spPr>
          <a:xfrm>
            <a:off x="9825395" y="3175160"/>
            <a:ext cx="1991467" cy="19486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D569F651-3737-5832-DC5A-9DB8A57B6C7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
        <p:nvSpPr>
          <p:cNvPr id="5" name="Title 1">
            <a:extLst>
              <a:ext uri="{FF2B5EF4-FFF2-40B4-BE49-F238E27FC236}">
                <a16:creationId xmlns:a16="http://schemas.microsoft.com/office/drawing/2014/main" id="{A1CA835D-248C-29AB-B7DE-5AD7C7D2A867}"/>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spTree>
    <p:extLst>
      <p:ext uri="{BB962C8B-B14F-4D97-AF65-F5344CB8AC3E}">
        <p14:creationId xmlns:p14="http://schemas.microsoft.com/office/powerpoint/2010/main" val="24977705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4249342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3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BB79D01-2A70-DAF1-6A65-BC0424C2FEEC}"/>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cxnSp>
        <p:nvCxnSpPr>
          <p:cNvPr id="2" name="Straight Connector 1">
            <a:extLst>
              <a:ext uri="{FF2B5EF4-FFF2-40B4-BE49-F238E27FC236}">
                <a16:creationId xmlns:a16="http://schemas.microsoft.com/office/drawing/2014/main" id="{1EF54908-7CDA-A91A-9DB5-11A7F362ACA9}"/>
              </a:ext>
              <a:ext uri="{C183D7F6-B498-43B3-948B-1728B52AA6E4}">
                <adec:decorative xmlns:adec="http://schemas.microsoft.com/office/drawing/2017/decorative" val="1"/>
              </a:ext>
            </a:extLst>
          </p:cNvPr>
          <p:cNvCxnSpPr>
            <a:cxnSpLocks/>
          </p:cNvCxnSpPr>
          <p:nvPr userDrawn="1"/>
        </p:nvCxnSpPr>
        <p:spPr>
          <a:xfrm>
            <a:off x="264160" y="1559535"/>
            <a:ext cx="0" cy="4532392"/>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841AC79B-2709-1F25-1490-78FBF8548C4D}"/>
              </a:ext>
              <a:ext uri="{C183D7F6-B498-43B3-948B-1728B52AA6E4}">
                <adec:decorative xmlns:adec="http://schemas.microsoft.com/office/drawing/2017/decorative" val="1"/>
              </a:ext>
            </a:extLst>
          </p:cNvPr>
          <p:cNvCxnSpPr>
            <a:cxnSpLocks/>
          </p:cNvCxnSpPr>
          <p:nvPr userDrawn="1"/>
        </p:nvCxnSpPr>
        <p:spPr>
          <a:xfrm>
            <a:off x="2611343" y="1569010"/>
            <a:ext cx="0" cy="4508035"/>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2FE3E8AF-9F13-FAA5-2319-89BF388963CD}"/>
              </a:ext>
              <a:ext uri="{C183D7F6-B498-43B3-948B-1728B52AA6E4}">
                <adec:decorative xmlns:adec="http://schemas.microsoft.com/office/drawing/2017/decorative" val="1"/>
              </a:ext>
            </a:extLst>
          </p:cNvPr>
          <p:cNvCxnSpPr>
            <a:cxnSpLocks/>
          </p:cNvCxnSpPr>
          <p:nvPr userDrawn="1"/>
        </p:nvCxnSpPr>
        <p:spPr>
          <a:xfrm>
            <a:off x="7261598" y="1559535"/>
            <a:ext cx="0" cy="4517510"/>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EF020B4-F5C9-462F-CCE4-19C55F989DA8}"/>
              </a:ext>
              <a:ext uri="{C183D7F6-B498-43B3-948B-1728B52AA6E4}">
                <adec:decorative xmlns:adec="http://schemas.microsoft.com/office/drawing/2017/decorative" val="1"/>
              </a:ext>
            </a:extLst>
          </p:cNvPr>
          <p:cNvCxnSpPr>
            <a:cxnSpLocks/>
          </p:cNvCxnSpPr>
          <p:nvPr userDrawn="1"/>
        </p:nvCxnSpPr>
        <p:spPr>
          <a:xfrm>
            <a:off x="11912550" y="1559535"/>
            <a:ext cx="0" cy="4532392"/>
          </a:xfrm>
          <a:prstGeom prst="line">
            <a:avLst/>
          </a:prstGeom>
          <a:ln w="19050">
            <a:solidFill>
              <a:schemeClr val="accent2"/>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4775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2_Title, subhead, two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A60DD58-05DE-E835-E697-CB9A9B0B94EE}"/>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5992"/>
            <a:ext cx="11088000" cy="3456000"/>
          </a:xfrm>
          <a:prstGeom prst="rect">
            <a:avLst/>
          </a:prstGeom>
        </p:spPr>
        <p:txBody>
          <a:bodyPr lIns="0" tIns="0" rIns="0" bIns="0" numCol="2"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18E2133D-2149-6B45-BEAB-A2D5E225B5AD}"/>
              </a:ext>
            </a:extLst>
          </p:cNvPr>
          <p:cNvCxnSpPr>
            <a:cxnSpLocks/>
          </p:cNvCxnSpPr>
          <p:nvPr userDrawn="1"/>
        </p:nvCxnSpPr>
        <p:spPr>
          <a:xfrm>
            <a:off x="408789" y="6336000"/>
            <a:ext cx="11399211"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29FE9CC-24C2-9AAC-6340-A9E7BC324939}"/>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728879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_Title, subhead, Three columns">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55C4A9B1-8C9A-5B25-6E7A-B9589ECCAD85}"/>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36000"/>
            <a:ext cx="11088000" cy="3456000"/>
          </a:xfrm>
          <a:prstGeom prst="rect">
            <a:avLst/>
          </a:prstGeom>
        </p:spPr>
        <p:txBody>
          <a:bodyPr lIns="0" tIns="0" rIns="0" bIns="0" numCol="3" spcCol="432000">
            <a:no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0" y="2087999"/>
            <a:ext cx="11050700" cy="462017"/>
          </a:xfrm>
          <a:prstGeom prst="rect">
            <a:avLst/>
          </a:prstGeom>
        </p:spPr>
        <p:txBody>
          <a:bodyPr lIns="0" tIns="0" rIns="0" bIns="0" numCol="2" anchor="t">
            <a:noAutofit/>
          </a:bodyPr>
          <a:lstStyle>
            <a:lvl1pPr marL="0" indent="0">
              <a:lnSpc>
                <a:spcPct val="100000"/>
              </a:lnSpc>
              <a:spcBef>
                <a:spcPts val="0"/>
              </a:spcBef>
              <a:spcAft>
                <a:spcPts val="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 if needed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7E4AB90-2CB6-0646-B56C-4B58E33EC909}"/>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6A9D545D-FD2F-4843-8588-07EBE7DDAA13}"/>
              </a:ext>
            </a:extLst>
          </p:cNvPr>
          <p:cNvCxnSpPr>
            <a:cxnSpLocks/>
          </p:cNvCxnSpPr>
          <p:nvPr userDrawn="1"/>
        </p:nvCxnSpPr>
        <p:spPr>
          <a:xfrm>
            <a:off x="432000" y="63487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3" name="Picture 12">
            <a:extLst>
              <a:ext uri="{FF2B5EF4-FFF2-40B4-BE49-F238E27FC236}">
                <a16:creationId xmlns:a16="http://schemas.microsoft.com/office/drawing/2014/main" id="{707F89CB-5AF7-9C7B-6503-F287E127E820}"/>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51273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Heading, subhead, bullets on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1F09CFFC-C421-A97A-14A3-FE2852D11994}"/>
              </a:ext>
            </a:extLst>
          </p:cNvPr>
          <p:cNvSpPr/>
          <p:nvPr userDrawn="1"/>
        </p:nvSpPr>
        <p:spPr>
          <a:xfrm>
            <a:off x="0" y="0"/>
            <a:ext cx="12206636" cy="6872615"/>
          </a:xfrm>
          <a:prstGeom prst="rect">
            <a:avLst/>
          </a:prstGeom>
          <a:solidFill>
            <a:srgbClr val="F6F8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p:cNvSpPr>
            <a:spLocks noGrp="1"/>
          </p:cNvSpPr>
          <p:nvPr>
            <p:ph idx="1"/>
          </p:nvPr>
        </p:nvSpPr>
        <p:spPr>
          <a:xfrm>
            <a:off x="432000" y="2771999"/>
            <a:ext cx="11088000" cy="3456000"/>
          </a:xfrm>
          <a:prstGeom prst="rect">
            <a:avLst/>
          </a:prstGeom>
        </p:spPr>
        <p:txBody>
          <a:bodyPr lIns="0" tIns="0" rIns="0" bIns="0">
            <a:normAutofit/>
          </a:bodyPr>
          <a:lstStyle>
            <a:lvl1pPr marL="0" indent="0">
              <a:lnSpc>
                <a:spcPct val="100000"/>
              </a:lnSpc>
              <a:spcBef>
                <a:spcPts val="0"/>
              </a:spcBef>
              <a:spcAft>
                <a:spcPts val="600"/>
              </a:spcAft>
              <a:buClr>
                <a:schemeClr val="tx1"/>
              </a:buClr>
              <a:buNone/>
              <a:defRPr sz="2200" b="0">
                <a:solidFill>
                  <a:schemeClr val="accent6"/>
                </a:solidFill>
              </a:defRPr>
            </a:lvl1pPr>
            <a:lvl2pPr>
              <a:buClr>
                <a:schemeClr val="tx1"/>
              </a:buClr>
              <a:defRPr sz="2200">
                <a:solidFill>
                  <a:schemeClr val="accent6"/>
                </a:solidFill>
              </a:defRPr>
            </a:lvl2pPr>
            <a:lvl3pPr>
              <a:buClr>
                <a:schemeClr val="tx1"/>
              </a:buClr>
              <a:defRPr sz="2200">
                <a:solidFill>
                  <a:schemeClr val="tx1"/>
                </a:solidFill>
              </a:defRPr>
            </a:lvl3pPr>
            <a:lvl4pPr>
              <a:buClr>
                <a:schemeClr val="tx1"/>
              </a:buClr>
              <a:defRPr sz="2200">
                <a:solidFill>
                  <a:schemeClr val="tx1"/>
                </a:solidFill>
              </a:defRPr>
            </a:lvl4pPr>
            <a:lvl5pPr>
              <a:buClr>
                <a:schemeClr val="tx1"/>
              </a:buClr>
              <a:defRPr sz="2200">
                <a:solidFill>
                  <a:schemeClr val="tx1"/>
                </a:solidFill>
              </a:defRPr>
            </a:lvl5pPr>
          </a:lstStyle>
          <a:p>
            <a:pPr lvl="0"/>
            <a:r>
              <a:rPr lang="en-GB"/>
              <a:t>Click to edit Master text styles</a:t>
            </a:r>
          </a:p>
          <a:p>
            <a:pPr lvl="1"/>
            <a:r>
              <a:rPr lang="en-GB"/>
              <a:t>Second level</a:t>
            </a:r>
          </a:p>
        </p:txBody>
      </p:sp>
      <p:sp>
        <p:nvSpPr>
          <p:cNvPr id="8" name="Text Placeholder 7">
            <a:extLst>
              <a:ext uri="{FF2B5EF4-FFF2-40B4-BE49-F238E27FC236}">
                <a16:creationId xmlns:a16="http://schemas.microsoft.com/office/drawing/2014/main" id="{47286FFC-BD82-6E40-BA0C-B1C0F7127A99}"/>
              </a:ext>
            </a:extLst>
          </p:cNvPr>
          <p:cNvSpPr>
            <a:spLocks noGrp="1"/>
          </p:cNvSpPr>
          <p:nvPr>
            <p:ph type="body" sz="quarter" idx="13" hasCustomPrompt="1"/>
          </p:nvPr>
        </p:nvSpPr>
        <p:spPr>
          <a:xfrm>
            <a:off x="432001" y="2088000"/>
            <a:ext cx="11012644" cy="577927"/>
          </a:xfrm>
          <a:prstGeom prst="rect">
            <a:avLst/>
          </a:prstGeom>
        </p:spPr>
        <p:txBody>
          <a:bodyPr lIns="0" tIns="0" rIns="0" bIns="0">
            <a:noAutofit/>
          </a:bodyPr>
          <a:lstStyle>
            <a:lvl1pPr marL="0" indent="0">
              <a:lnSpc>
                <a:spcPts val="2200"/>
              </a:lnSpc>
              <a:spcBef>
                <a:spcPts val="0"/>
              </a:spcBef>
              <a:spcAft>
                <a:spcPts val="900"/>
              </a:spcAft>
              <a:buClr>
                <a:schemeClr val="tx1"/>
              </a:buClr>
              <a:buNone/>
              <a:defRPr sz="2400" b="1">
                <a:solidFill>
                  <a:schemeClr val="accent6"/>
                </a:solidFill>
              </a:defRPr>
            </a:lvl1pPr>
            <a:lvl2pPr marL="357188" indent="0">
              <a:buClr>
                <a:schemeClr val="tx1"/>
              </a:buClr>
              <a:buNone/>
              <a:defRPr sz="1800">
                <a:solidFill>
                  <a:schemeClr val="tx1"/>
                </a:solidFill>
              </a:defRPr>
            </a:lvl2pPr>
            <a:lvl3pPr marL="714375" indent="0">
              <a:buClr>
                <a:schemeClr val="tx1"/>
              </a:buClr>
              <a:buNone/>
              <a:defRPr sz="1800">
                <a:solidFill>
                  <a:schemeClr val="tx1"/>
                </a:solidFill>
              </a:defRPr>
            </a:lvl3pPr>
            <a:lvl4pPr marL="1081087" indent="0">
              <a:buClr>
                <a:schemeClr val="tx1"/>
              </a:buClr>
              <a:buNone/>
              <a:defRPr sz="1800">
                <a:solidFill>
                  <a:schemeClr val="tx1"/>
                </a:solidFill>
              </a:defRPr>
            </a:lvl4pPr>
            <a:lvl5pPr marL="1438275" indent="0">
              <a:buClr>
                <a:schemeClr val="tx1"/>
              </a:buClr>
              <a:buNone/>
              <a:defRPr sz="1800">
                <a:solidFill>
                  <a:schemeClr val="tx1"/>
                </a:solidFill>
              </a:defRPr>
            </a:lvl5pPr>
          </a:lstStyle>
          <a:p>
            <a:pPr lvl="0"/>
            <a:r>
              <a:rPr lang="en-GB"/>
              <a:t>Subhead</a:t>
            </a:r>
          </a:p>
        </p:txBody>
      </p:sp>
      <p:sp>
        <p:nvSpPr>
          <p:cNvPr id="9" name="TextBox 8">
            <a:extLst>
              <a:ext uri="{FF2B5EF4-FFF2-40B4-BE49-F238E27FC236}">
                <a16:creationId xmlns:a16="http://schemas.microsoft.com/office/drawing/2014/main" id="{990784B1-AA1E-DC4B-BEB4-EC05249AFE00}"/>
              </a:ext>
            </a:extLst>
          </p:cNvPr>
          <p:cNvSpPr txBox="1"/>
          <p:nvPr userDrawn="1"/>
        </p:nvSpPr>
        <p:spPr>
          <a:xfrm>
            <a:off x="4700954" y="4232031"/>
            <a:ext cx="0" cy="0"/>
          </a:xfrm>
          <a:prstGeom prst="rect">
            <a:avLst/>
          </a:prstGeom>
          <a:noFill/>
        </p:spPr>
        <p:txBody>
          <a:bodyPr wrap="none" lIns="0" tIns="0" rIns="0" bIns="0" rtlCol="0">
            <a:noAutofit/>
          </a:bodyPr>
          <a:lstStyle/>
          <a:p>
            <a:endParaRPr lang="en-GB" sz="1200" b="1">
              <a:solidFill>
                <a:schemeClr val="accent1"/>
              </a:solidFill>
            </a:endParaRPr>
          </a:p>
        </p:txBody>
      </p:sp>
      <p:sp>
        <p:nvSpPr>
          <p:cNvPr id="10" name="Rectangle 9">
            <a:extLst>
              <a:ext uri="{FF2B5EF4-FFF2-40B4-BE49-F238E27FC236}">
                <a16:creationId xmlns:a16="http://schemas.microsoft.com/office/drawing/2014/main" id="{E42CCDA4-D437-6B48-8BBD-CAC30F281160}"/>
              </a:ext>
            </a:extLst>
          </p:cNvPr>
          <p:cNvSpPr/>
          <p:nvPr userDrawn="1"/>
        </p:nvSpPr>
        <p:spPr>
          <a:xfrm>
            <a:off x="11444644" y="6404977"/>
            <a:ext cx="372218" cy="276999"/>
          </a:xfrm>
          <a:prstGeom prst="rect">
            <a:avLst/>
          </a:prstGeom>
        </p:spPr>
        <p:txBody>
          <a:bodyPr wrap="none">
            <a:spAutoFit/>
          </a:bodyPr>
          <a:lstStyle/>
          <a:p>
            <a:pPr algn="r"/>
            <a:fld id="{BA3B713D-1FBB-0E4F-91D0-D2B735266E79}" type="slidenum">
              <a:rPr lang="en-GB" sz="1200" smtClean="0">
                <a:solidFill>
                  <a:schemeClr val="accent6"/>
                </a:solidFill>
              </a:rPr>
              <a:pPr algn="r"/>
              <a:t>‹#›</a:t>
            </a:fld>
            <a:endParaRPr lang="en-GB" sz="1200">
              <a:solidFill>
                <a:schemeClr val="accent6"/>
              </a:solidFill>
            </a:endParaRPr>
          </a:p>
        </p:txBody>
      </p:sp>
      <p:sp>
        <p:nvSpPr>
          <p:cNvPr id="7" name="Title 1">
            <a:extLst>
              <a:ext uri="{FF2B5EF4-FFF2-40B4-BE49-F238E27FC236}">
                <a16:creationId xmlns:a16="http://schemas.microsoft.com/office/drawing/2014/main" id="{4F771D90-A686-C949-8872-F69893BCF8E4}"/>
              </a:ext>
            </a:extLst>
          </p:cNvPr>
          <p:cNvSpPr>
            <a:spLocks noGrp="1"/>
          </p:cNvSpPr>
          <p:nvPr>
            <p:ph type="title" hasCustomPrompt="1"/>
          </p:nvPr>
        </p:nvSpPr>
        <p:spPr>
          <a:xfrm>
            <a:off x="432000" y="432000"/>
            <a:ext cx="11404154" cy="865186"/>
          </a:xfrm>
          <a:prstGeom prst="rect">
            <a:avLst/>
          </a:prstGeom>
        </p:spPr>
        <p:txBody>
          <a:bodyPr lIns="0" tIns="0" rIns="0" bIns="0">
            <a:normAutofit/>
          </a:bodyPr>
          <a:lstStyle>
            <a:lvl1pPr>
              <a:defRPr sz="3600" b="1">
                <a:solidFill>
                  <a:schemeClr val="tx1"/>
                </a:solidFill>
              </a:defRPr>
            </a:lvl1pPr>
          </a:lstStyle>
          <a:p>
            <a:r>
              <a:rPr lang="en-GB"/>
              <a:t>Heading</a:t>
            </a:r>
          </a:p>
        </p:txBody>
      </p:sp>
      <p:cxnSp>
        <p:nvCxnSpPr>
          <p:cNvPr id="12" name="Straight Connector 11">
            <a:extLst>
              <a:ext uri="{FF2B5EF4-FFF2-40B4-BE49-F238E27FC236}">
                <a16:creationId xmlns:a16="http://schemas.microsoft.com/office/drawing/2014/main" id="{4CD5CE1C-46DF-8846-A4A0-E19A9CC397BE}"/>
              </a:ext>
            </a:extLst>
          </p:cNvPr>
          <p:cNvCxnSpPr>
            <a:cxnSpLocks/>
          </p:cNvCxnSpPr>
          <p:nvPr userDrawn="1"/>
        </p:nvCxnSpPr>
        <p:spPr>
          <a:xfrm>
            <a:off x="432000" y="6336000"/>
            <a:ext cx="11376000" cy="0"/>
          </a:xfrm>
          <a:prstGeom prst="line">
            <a:avLst/>
          </a:prstGeom>
          <a:ln w="635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64955267-CD3E-4484-1B20-32E90EB4EDCE}"/>
              </a:ext>
            </a:extLst>
          </p:cNvPr>
          <p:cNvPicPr>
            <a:picLocks noChangeAspect="1"/>
          </p:cNvPicPr>
          <p:nvPr userDrawn="1"/>
        </p:nvPicPr>
        <p:blipFill>
          <a:blip r:embed="rId2"/>
          <a:stretch>
            <a:fillRect/>
          </a:stretch>
        </p:blipFill>
        <p:spPr>
          <a:xfrm rot="10800000">
            <a:off x="9220370" y="244040"/>
            <a:ext cx="3064672" cy="187960"/>
          </a:xfrm>
          <a:prstGeom prst="rect">
            <a:avLst/>
          </a:prstGeom>
        </p:spPr>
      </p:pic>
    </p:spTree>
    <p:extLst>
      <p:ext uri="{BB962C8B-B14F-4D97-AF65-F5344CB8AC3E}">
        <p14:creationId xmlns:p14="http://schemas.microsoft.com/office/powerpoint/2010/main" val="2391734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CE947E-1F3C-4CE2-B205-42ACABCDF3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E34187EB-CD8C-4429-80A8-057E397FFC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278BCC8-525B-41FD-8646-596B1960C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574AD-8404-48D7-8DB8-BCC9125C3396}" type="datetimeFigureOut">
              <a:rPr lang="en-GB" smtClean="0"/>
              <a:t>10/10/2023</a:t>
            </a:fld>
            <a:endParaRPr lang="en-GB"/>
          </a:p>
        </p:txBody>
      </p:sp>
      <p:sp>
        <p:nvSpPr>
          <p:cNvPr id="5" name="Footer Placeholder 4">
            <a:extLst>
              <a:ext uri="{FF2B5EF4-FFF2-40B4-BE49-F238E27FC236}">
                <a16:creationId xmlns:a16="http://schemas.microsoft.com/office/drawing/2014/main" id="{882564A6-47BB-43DB-A152-9E15557601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E33BD63-EE18-4132-8F91-68A0A2C0DA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B67EA4-DCE3-FB49-A794-A4595EF638BC}" type="slidenum">
              <a:rPr lang="en-GB" smtClean="0"/>
              <a:t>‹#›</a:t>
            </a:fld>
            <a:endParaRPr lang="en-GB"/>
          </a:p>
        </p:txBody>
      </p:sp>
    </p:spTree>
    <p:extLst>
      <p:ext uri="{BB962C8B-B14F-4D97-AF65-F5344CB8AC3E}">
        <p14:creationId xmlns:p14="http://schemas.microsoft.com/office/powerpoint/2010/main" val="344632696"/>
      </p:ext>
    </p:extLst>
  </p:cSld>
  <p:clrMap bg1="dk1" tx1="lt1" bg2="dk2" tx2="lt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 id="2147483892" r:id="rId13"/>
    <p:sldLayoutId id="2147483893" r:id="rId14"/>
    <p:sldLayoutId id="2147483894" r:id="rId15"/>
    <p:sldLayoutId id="2147483895" r:id="rId16"/>
    <p:sldLayoutId id="2147483896" r:id="rId17"/>
    <p:sldLayoutId id="2147483897" r:id="rId18"/>
    <p:sldLayoutId id="2147483898" r:id="rId19"/>
    <p:sldLayoutId id="2147483899" r:id="rId20"/>
    <p:sldLayoutId id="2147483900" r:id="rId21"/>
    <p:sldLayoutId id="2147483901" r:id="rId22"/>
    <p:sldLayoutId id="2147483902" r:id="rId23"/>
    <p:sldLayoutId id="2147483903" r:id="rId24"/>
    <p:sldLayoutId id="2147483904" r:id="rId25"/>
    <p:sldLayoutId id="2147483905" r:id="rId26"/>
    <p:sldLayoutId id="2147483906" r:id="rId27"/>
    <p:sldLayoutId id="2147483907" r:id="rId28"/>
    <p:sldLayoutId id="2147483908" r:id="rId29"/>
    <p:sldLayoutId id="2147483909" r:id="rId30"/>
    <p:sldLayoutId id="2147483910" r:id="rId31"/>
    <p:sldLayoutId id="2147483911" r:id="rId32"/>
    <p:sldLayoutId id="2147483912" r:id="rId3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mailto:ulia.titterton2@nhs.net" TargetMode="External"/><Relationship Id="rId1" Type="http://schemas.openxmlformats.org/officeDocument/2006/relationships/slideLayout" Target="../slideLayouts/slideLayout9.xml"/><Relationship Id="rId4" Type="http://schemas.openxmlformats.org/officeDocument/2006/relationships/image" Target="../media/image20.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hyperlink" Target="mailto:england.primarycareworkforce@nhs.net"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hyperlink" Target="https://future.nhs.uk/P_C_N/view?objectID=88403813" TargetMode="External"/><Relationship Id="rId7" Type="http://schemas.openxmlformats.org/officeDocument/2006/relationships/hyperlink" Target="mailto:england.primarycareworkforce@nhs.net" TargetMode="External"/><Relationship Id="rId2" Type="http://schemas.openxmlformats.org/officeDocument/2006/relationships/hyperlink" Target="https://future.nhs.uk/P_C_N/view?objectID=26615376" TargetMode="External"/><Relationship Id="rId1" Type="http://schemas.openxmlformats.org/officeDocument/2006/relationships/slideLayout" Target="../slideLayouts/slideLayout9.xml"/><Relationship Id="rId6" Type="http://schemas.openxmlformats.org/officeDocument/2006/relationships/hyperlink" Target="https://www.england.nhs.uk/publication/network-contract-des-guidance-for-2023-24/" TargetMode="External"/><Relationship Id="rId5" Type="http://schemas.openxmlformats.org/officeDocument/2006/relationships/hyperlink" Target="https://www.england.nhs.uk/publication/network-contract-des-contract-specification-for-2023-24-pcn-requirements-and-entitlements/" TargetMode="External"/><Relationship Id="rId4" Type="http://schemas.openxmlformats.org/officeDocument/2006/relationships/hyperlink" Target="https://www.england.nhs.uk/publication/general-medical-services-ready-reckon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499A9-ADAE-F54A-B49E-F294E7BCE9E8}"/>
              </a:ext>
            </a:extLst>
          </p:cNvPr>
          <p:cNvSpPr>
            <a:spLocks noGrp="1"/>
          </p:cNvSpPr>
          <p:nvPr>
            <p:ph type="ctrTitle"/>
          </p:nvPr>
        </p:nvSpPr>
        <p:spPr>
          <a:xfrm>
            <a:off x="432000" y="1150070"/>
            <a:ext cx="5346631" cy="3701009"/>
          </a:xfrm>
        </p:spPr>
        <p:txBody>
          <a:bodyPr/>
          <a:lstStyle/>
          <a:p>
            <a:br>
              <a:rPr lang="en-GB" sz="6000" dirty="0"/>
            </a:br>
            <a:r>
              <a:rPr lang="en-GB" sz="6000" dirty="0"/>
              <a:t>ARRS Claims Portal Training</a:t>
            </a:r>
          </a:p>
        </p:txBody>
      </p:sp>
      <p:sp>
        <p:nvSpPr>
          <p:cNvPr id="9" name="Text Placeholder 8">
            <a:extLst>
              <a:ext uri="{FF2B5EF4-FFF2-40B4-BE49-F238E27FC236}">
                <a16:creationId xmlns:a16="http://schemas.microsoft.com/office/drawing/2014/main" id="{E4F63B5F-2944-6B41-9332-74DB2CCA6FCA}"/>
              </a:ext>
            </a:extLst>
          </p:cNvPr>
          <p:cNvSpPr>
            <a:spLocks noGrp="1"/>
          </p:cNvSpPr>
          <p:nvPr>
            <p:ph type="body" sz="quarter" idx="13"/>
          </p:nvPr>
        </p:nvSpPr>
        <p:spPr>
          <a:xfrm>
            <a:off x="432001" y="5760000"/>
            <a:ext cx="6279832" cy="592674"/>
          </a:xfrm>
        </p:spPr>
        <p:txBody>
          <a:bodyPr>
            <a:normAutofit/>
          </a:bodyPr>
          <a:lstStyle/>
          <a:p>
            <a:pPr>
              <a:lnSpc>
                <a:spcPct val="120000"/>
              </a:lnSpc>
            </a:pPr>
            <a:r>
              <a:rPr lang="en-GB"/>
              <a:t>October 2023</a:t>
            </a:r>
          </a:p>
        </p:txBody>
      </p:sp>
    </p:spTree>
    <p:extLst>
      <p:ext uri="{BB962C8B-B14F-4D97-AF65-F5344CB8AC3E}">
        <p14:creationId xmlns:p14="http://schemas.microsoft.com/office/powerpoint/2010/main" val="383023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D58E0D-938C-7A5A-11FB-07062FBBFF04}"/>
              </a:ext>
            </a:extLst>
          </p:cNvPr>
          <p:cNvSpPr>
            <a:spLocks noGrp="1"/>
          </p:cNvSpPr>
          <p:nvPr>
            <p:ph type="title"/>
          </p:nvPr>
        </p:nvSpPr>
        <p:spPr>
          <a:xfrm>
            <a:off x="309452" y="478924"/>
            <a:ext cx="11404154" cy="3291798"/>
          </a:xfrm>
        </p:spPr>
        <p:txBody>
          <a:bodyPr>
            <a:normAutofit/>
          </a:bodyPr>
          <a:lstStyle/>
          <a:p>
            <a:br>
              <a:rPr lang="en-GB"/>
            </a:br>
            <a:endParaRPr lang="en-GB"/>
          </a:p>
        </p:txBody>
      </p:sp>
      <p:sp>
        <p:nvSpPr>
          <p:cNvPr id="3" name="TextBox 2">
            <a:extLst>
              <a:ext uri="{FF2B5EF4-FFF2-40B4-BE49-F238E27FC236}">
                <a16:creationId xmlns:a16="http://schemas.microsoft.com/office/drawing/2014/main" id="{139ED6A4-34DE-4A7A-12C0-9B43734A9869}"/>
              </a:ext>
            </a:extLst>
          </p:cNvPr>
          <p:cNvSpPr txBox="1"/>
          <p:nvPr/>
        </p:nvSpPr>
        <p:spPr>
          <a:xfrm>
            <a:off x="437745" y="612843"/>
            <a:ext cx="9805481" cy="584775"/>
          </a:xfrm>
          <a:prstGeom prst="rect">
            <a:avLst/>
          </a:prstGeom>
          <a:noFill/>
        </p:spPr>
        <p:txBody>
          <a:bodyPr wrap="square" rtlCol="0">
            <a:spAutoFit/>
          </a:bodyPr>
          <a:lstStyle/>
          <a:p>
            <a:r>
              <a:rPr lang="en-GB" sz="3200" b="1"/>
              <a:t>Agenda</a:t>
            </a:r>
          </a:p>
        </p:txBody>
      </p:sp>
      <p:graphicFrame>
        <p:nvGraphicFramePr>
          <p:cNvPr id="6" name="Table 5">
            <a:extLst>
              <a:ext uri="{FF2B5EF4-FFF2-40B4-BE49-F238E27FC236}">
                <a16:creationId xmlns:a16="http://schemas.microsoft.com/office/drawing/2014/main" id="{18C404CF-AB5A-CAD1-1DB5-D2731D568D80}"/>
              </a:ext>
            </a:extLst>
          </p:cNvPr>
          <p:cNvGraphicFramePr>
            <a:graphicFrameLocks noGrp="1"/>
          </p:cNvGraphicFramePr>
          <p:nvPr>
            <p:extLst>
              <p:ext uri="{D42A27DB-BD31-4B8C-83A1-F6EECF244321}">
                <p14:modId xmlns:p14="http://schemas.microsoft.com/office/powerpoint/2010/main" val="702444730"/>
              </p:ext>
            </p:extLst>
          </p:nvPr>
        </p:nvGraphicFramePr>
        <p:xfrm>
          <a:off x="838200" y="1825625"/>
          <a:ext cx="10994167" cy="3562440"/>
        </p:xfrm>
        <a:graphic>
          <a:graphicData uri="http://schemas.openxmlformats.org/drawingml/2006/table">
            <a:tbl>
              <a:tblPr firstRow="1" bandRow="1">
                <a:tableStyleId>{5C22544A-7EE6-4342-B048-85BDC9FD1C3A}</a:tableStyleId>
              </a:tblPr>
              <a:tblGrid>
                <a:gridCol w="534282">
                  <a:extLst>
                    <a:ext uri="{9D8B030D-6E8A-4147-A177-3AD203B41FA5}">
                      <a16:colId xmlns:a16="http://schemas.microsoft.com/office/drawing/2014/main" val="87115496"/>
                    </a:ext>
                  </a:extLst>
                </a:gridCol>
                <a:gridCol w="4707805">
                  <a:extLst>
                    <a:ext uri="{9D8B030D-6E8A-4147-A177-3AD203B41FA5}">
                      <a16:colId xmlns:a16="http://schemas.microsoft.com/office/drawing/2014/main" val="508779410"/>
                    </a:ext>
                  </a:extLst>
                </a:gridCol>
                <a:gridCol w="4957010">
                  <a:extLst>
                    <a:ext uri="{9D8B030D-6E8A-4147-A177-3AD203B41FA5}">
                      <a16:colId xmlns:a16="http://schemas.microsoft.com/office/drawing/2014/main" val="4198355323"/>
                    </a:ext>
                  </a:extLst>
                </a:gridCol>
                <a:gridCol w="795070">
                  <a:extLst>
                    <a:ext uri="{9D8B030D-6E8A-4147-A177-3AD203B41FA5}">
                      <a16:colId xmlns:a16="http://schemas.microsoft.com/office/drawing/2014/main" val="2730672167"/>
                    </a:ext>
                  </a:extLst>
                </a:gridCol>
              </a:tblGrid>
              <a:tr h="432442">
                <a:tc>
                  <a:txBody>
                    <a:bodyPr/>
                    <a:lstStyle/>
                    <a:p>
                      <a:endParaRPr lang="en-GB"/>
                    </a:p>
                  </a:txBody>
                  <a:tcPr/>
                </a:tc>
                <a:tc>
                  <a:txBody>
                    <a:bodyPr/>
                    <a:lstStyle/>
                    <a:p>
                      <a:r>
                        <a:rPr lang="en-GB" dirty="0">
                          <a:solidFill>
                            <a:schemeClr val="bg1"/>
                          </a:solidFill>
                        </a:rPr>
                        <a:t>Agenda item</a:t>
                      </a:r>
                    </a:p>
                  </a:txBody>
                  <a:tcPr/>
                </a:tc>
                <a:tc>
                  <a:txBody>
                    <a:bodyPr/>
                    <a:lstStyle/>
                    <a:p>
                      <a:r>
                        <a:rPr lang="en-GB" dirty="0">
                          <a:solidFill>
                            <a:schemeClr val="bg1"/>
                          </a:solidFill>
                        </a:rPr>
                        <a:t>Presenter</a:t>
                      </a:r>
                    </a:p>
                  </a:txBody>
                  <a:tcPr/>
                </a:tc>
                <a:tc>
                  <a:txBody>
                    <a:bodyPr/>
                    <a:lstStyle/>
                    <a:p>
                      <a:r>
                        <a:rPr lang="en-GB" dirty="0">
                          <a:solidFill>
                            <a:schemeClr val="bg1"/>
                          </a:solidFill>
                        </a:rPr>
                        <a:t>Time</a:t>
                      </a:r>
                    </a:p>
                  </a:txBody>
                  <a:tcPr/>
                </a:tc>
                <a:extLst>
                  <a:ext uri="{0D108BD9-81ED-4DB2-BD59-A6C34878D82A}">
                    <a16:rowId xmlns:a16="http://schemas.microsoft.com/office/drawing/2014/main" val="982375384"/>
                  </a:ext>
                </a:extLst>
              </a:tr>
              <a:tr h="604879">
                <a:tc>
                  <a:txBody>
                    <a:bodyPr/>
                    <a:lstStyle/>
                    <a:p>
                      <a:pPr algn="ctr"/>
                      <a:r>
                        <a:rPr lang="en-GB" sz="1400" dirty="0">
                          <a:solidFill>
                            <a:schemeClr val="tx1"/>
                          </a:solidFill>
                          <a:effectLst/>
                          <a:latin typeface="Arial"/>
                          <a:ea typeface="Calibri" panose="020F0502020204030204" pitchFamily="34" charset="0"/>
                          <a:cs typeface="Arial"/>
                        </a:rPr>
                        <a:t>1</a:t>
                      </a:r>
                    </a:p>
                  </a:txBody>
                  <a:tcPr marL="68580" marR="68580" marT="0" marB="0" anchor="ctr"/>
                </a:tc>
                <a:tc>
                  <a:txBody>
                    <a:bodyPr/>
                    <a:lstStyle/>
                    <a:p>
                      <a:r>
                        <a:rPr lang="en-GB" sz="1400" dirty="0">
                          <a:solidFill>
                            <a:schemeClr val="tx1"/>
                          </a:solidFill>
                          <a:effectLst/>
                          <a:latin typeface="Arial"/>
                          <a:ea typeface="Calibri"/>
                          <a:cs typeface="Arial"/>
                        </a:rPr>
                        <a:t>Welcome, Introductions &amp; Housekeeping</a:t>
                      </a:r>
                    </a:p>
                  </a:txBody>
                  <a:tcPr marL="68580" marR="68580" marT="0" marB="0" anchor="ctr"/>
                </a:tc>
                <a:tc>
                  <a:txBody>
                    <a:bodyPr/>
                    <a:lstStyle/>
                    <a:p>
                      <a:r>
                        <a:rPr lang="en-GB" sz="1400" dirty="0">
                          <a:solidFill>
                            <a:schemeClr val="tx1"/>
                          </a:solidFill>
                          <a:effectLst/>
                          <a:latin typeface="Arial"/>
                          <a:ea typeface="Calibri" panose="020F0502020204030204" pitchFamily="34" charset="0"/>
                          <a:cs typeface="Arial"/>
                        </a:rPr>
                        <a:t>Julia Titterton, National Primary Care MDT Workforce Lead </a:t>
                      </a:r>
                      <a:endParaRPr lang="en-GB" sz="1400">
                        <a:solidFill>
                          <a:schemeClr val="tx1"/>
                        </a:solidFill>
                        <a:effectLst/>
                        <a:latin typeface="Arial"/>
                        <a:ea typeface="Calibri" panose="020F0502020204030204" pitchFamily="34" charset="0"/>
                        <a:cs typeface="Arial"/>
                      </a:endParaRPr>
                    </a:p>
                  </a:txBody>
                  <a:tcPr marL="68580" marR="68580" marT="0" marB="0" anchor="ctr"/>
                </a:tc>
                <a:tc>
                  <a:txBody>
                    <a:bodyPr/>
                    <a:lstStyle/>
                    <a:p>
                      <a:r>
                        <a:rPr lang="en-GB" sz="1400" dirty="0">
                          <a:solidFill>
                            <a:schemeClr val="tx1"/>
                          </a:solidFill>
                          <a:effectLst/>
                          <a:latin typeface="Arial"/>
                          <a:ea typeface="Calibri" panose="020F0502020204030204" pitchFamily="34" charset="0"/>
                          <a:cs typeface="Arial"/>
                        </a:rPr>
                        <a:t>5 mins</a:t>
                      </a:r>
                    </a:p>
                  </a:txBody>
                  <a:tcPr marL="68580" marR="68580" marT="0" marB="0" anchor="ctr"/>
                </a:tc>
                <a:extLst>
                  <a:ext uri="{0D108BD9-81ED-4DB2-BD59-A6C34878D82A}">
                    <a16:rowId xmlns:a16="http://schemas.microsoft.com/office/drawing/2014/main" val="3755182707"/>
                  </a:ext>
                </a:extLst>
              </a:tr>
              <a:tr h="604879">
                <a:tc>
                  <a:txBody>
                    <a:bodyPr/>
                    <a:lstStyle/>
                    <a:p>
                      <a:pPr algn="ctr"/>
                      <a:r>
                        <a:rPr lang="en-GB" sz="1400" dirty="0">
                          <a:solidFill>
                            <a:schemeClr val="tx1"/>
                          </a:solidFill>
                          <a:effectLst/>
                          <a:latin typeface="Arial"/>
                          <a:ea typeface="Calibri"/>
                          <a:cs typeface="Arial"/>
                        </a:rPr>
                        <a:t>2</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en-GB" sz="1400" dirty="0">
                          <a:solidFill>
                            <a:schemeClr val="tx1"/>
                          </a:solidFill>
                          <a:effectLst/>
                          <a:latin typeface="Arial"/>
                          <a:ea typeface="Calibri" panose="020F0502020204030204" pitchFamily="34" charset="0"/>
                          <a:cs typeface="Arial"/>
                        </a:rPr>
                        <a:t>ARRS Claims Portal demonstration</a:t>
                      </a:r>
                    </a:p>
                    <a:p>
                      <a:pPr marL="285750" indent="-285750">
                        <a:buFont typeface="Arial" panose="020B0604020202020204" pitchFamily="34" charset="0"/>
                        <a:buChar char="•"/>
                      </a:pPr>
                      <a:r>
                        <a:rPr lang="en-GB" sz="1400" dirty="0">
                          <a:solidFill>
                            <a:schemeClr val="tx1"/>
                          </a:solidFill>
                          <a:effectLst/>
                          <a:latin typeface="Arial"/>
                          <a:ea typeface="Calibri"/>
                          <a:cs typeface="Arial"/>
                        </a:rPr>
                        <a:t>General &amp; Reporting</a:t>
                      </a:r>
                    </a:p>
                    <a:p>
                      <a:pPr marL="285750" indent="-285750">
                        <a:buFont typeface="Arial" panose="020B0604020202020204" pitchFamily="34" charset="0"/>
                        <a:buChar char="•"/>
                      </a:pPr>
                      <a:r>
                        <a:rPr lang="en-GB" sz="1400" dirty="0">
                          <a:solidFill>
                            <a:schemeClr val="tx1"/>
                          </a:solidFill>
                          <a:effectLst/>
                          <a:latin typeface="Arial"/>
                          <a:ea typeface="Calibri" panose="020F0502020204030204" pitchFamily="34" charset="0"/>
                          <a:cs typeface="Arial"/>
                        </a:rPr>
                        <a:t>PCN</a:t>
                      </a:r>
                    </a:p>
                    <a:p>
                      <a:pPr marL="285750" indent="-285750">
                        <a:buFont typeface="Arial" panose="020B0604020202020204" pitchFamily="34" charset="0"/>
                        <a:buChar char="•"/>
                      </a:pPr>
                      <a:r>
                        <a:rPr lang="en-GB" sz="1400" dirty="0">
                          <a:solidFill>
                            <a:schemeClr val="tx1"/>
                          </a:solidFill>
                          <a:effectLst/>
                          <a:latin typeface="Arial"/>
                          <a:ea typeface="Calibri" panose="020F0502020204030204" pitchFamily="34" charset="0"/>
                          <a:cs typeface="Arial"/>
                        </a:rPr>
                        <a:t>ICB</a:t>
                      </a:r>
                    </a:p>
                    <a:p>
                      <a:pPr marL="285750" lvl="0" indent="-285750">
                        <a:buFont typeface="Arial" panose="020B0604020202020204" pitchFamily="34" charset="0"/>
                        <a:buChar char="•"/>
                      </a:pPr>
                      <a:r>
                        <a:rPr lang="en-GB" sz="1400" dirty="0">
                          <a:solidFill>
                            <a:schemeClr val="tx1"/>
                          </a:solidFill>
                          <a:effectLst/>
                          <a:latin typeface="Arial"/>
                          <a:ea typeface="Calibri"/>
                          <a:cs typeface="Arial"/>
                        </a:rPr>
                        <a:t>Q&amp;A</a:t>
                      </a:r>
                    </a:p>
                  </a:txBody>
                  <a:tcPr marL="68580" marR="68580" marT="0" marB="0" anchor="ctr"/>
                </a:tc>
                <a:tc>
                  <a:txBody>
                    <a:bodyPr/>
                    <a:lstStyle/>
                    <a:p>
                      <a:pPr lvl="0">
                        <a:buNone/>
                      </a:pPr>
                      <a:endParaRPr lang="en-GB" sz="1400" b="0" i="0" u="none" strike="noStrike" noProof="0">
                        <a:solidFill>
                          <a:schemeClr val="tx1"/>
                        </a:solidFill>
                        <a:effectLst/>
                        <a:latin typeface="Arial"/>
                      </a:endParaRPr>
                    </a:p>
                    <a:p>
                      <a:pPr lvl="0">
                        <a:buNone/>
                      </a:pPr>
                      <a:r>
                        <a:rPr lang="en-GB" sz="1400" b="0" i="0" u="none" strike="noStrike" noProof="0" dirty="0">
                          <a:solidFill>
                            <a:schemeClr val="tx1"/>
                          </a:solidFill>
                          <a:effectLst/>
                          <a:latin typeface="Arial"/>
                        </a:rPr>
                        <a:t>Julia Titterton, NHSE</a:t>
                      </a:r>
                      <a:endParaRPr lang="en-US" dirty="0"/>
                    </a:p>
                    <a:p>
                      <a:pPr lvl="0">
                        <a:buNone/>
                      </a:pPr>
                      <a:r>
                        <a:rPr lang="en-GB" sz="1400" dirty="0">
                          <a:solidFill>
                            <a:schemeClr val="tx1"/>
                          </a:solidFill>
                          <a:effectLst/>
                          <a:latin typeface="Arial"/>
                          <a:ea typeface="Calibri"/>
                          <a:cs typeface="Arial"/>
                        </a:rPr>
                        <a:t>Hayley Keegan, Senior Delivery Manager, NECS</a:t>
                      </a:r>
                    </a:p>
                    <a:p>
                      <a:pPr lvl="0">
                        <a:buNone/>
                      </a:pPr>
                      <a:r>
                        <a:rPr lang="en-GB" sz="1400" dirty="0">
                          <a:solidFill>
                            <a:schemeClr val="tx1"/>
                          </a:solidFill>
                          <a:effectLst/>
                          <a:latin typeface="Arial"/>
                          <a:ea typeface="Calibri"/>
                          <a:cs typeface="Arial"/>
                        </a:rPr>
                        <a:t>Hayley Keegan, Senior Delivery Manager, NECS</a:t>
                      </a:r>
                    </a:p>
                    <a:p>
                      <a:pPr lvl="0">
                        <a:buNone/>
                      </a:pPr>
                      <a:r>
                        <a:rPr lang="en-GB" sz="1400" dirty="0">
                          <a:solidFill>
                            <a:schemeClr val="tx1"/>
                          </a:solidFill>
                          <a:effectLst/>
                          <a:latin typeface="Arial"/>
                          <a:ea typeface="Calibri"/>
                          <a:cs typeface="Arial"/>
                        </a:rPr>
                        <a:t>Julia &amp; Hayley</a:t>
                      </a:r>
                    </a:p>
                  </a:txBody>
                  <a:tcPr marL="68580" marR="68580" marT="0" marB="0" anchor="ctr"/>
                </a:tc>
                <a:tc>
                  <a:txBody>
                    <a:bodyPr/>
                    <a:lstStyle/>
                    <a:p>
                      <a:endParaRPr lang="en-GB" sz="1400">
                        <a:solidFill>
                          <a:schemeClr val="tx1"/>
                        </a:solidFill>
                        <a:effectLst/>
                        <a:latin typeface="Arial"/>
                        <a:ea typeface="Calibri"/>
                        <a:cs typeface="Arial"/>
                      </a:endParaRPr>
                    </a:p>
                    <a:p>
                      <a:pPr lvl="0">
                        <a:buNone/>
                      </a:pPr>
                      <a:r>
                        <a:rPr lang="en-GB" sz="1400" dirty="0">
                          <a:solidFill>
                            <a:schemeClr val="tx1"/>
                          </a:solidFill>
                          <a:effectLst/>
                          <a:latin typeface="Arial"/>
                          <a:ea typeface="Calibri"/>
                          <a:cs typeface="Arial"/>
                        </a:rPr>
                        <a:t>5 mins</a:t>
                      </a:r>
                    </a:p>
                    <a:p>
                      <a:pPr lvl="0">
                        <a:buNone/>
                      </a:pPr>
                      <a:r>
                        <a:rPr lang="en-GB" sz="1400" dirty="0">
                          <a:solidFill>
                            <a:schemeClr val="tx1"/>
                          </a:solidFill>
                          <a:effectLst/>
                          <a:latin typeface="Arial"/>
                          <a:ea typeface="Calibri"/>
                          <a:cs typeface="Arial"/>
                        </a:rPr>
                        <a:t>20 mins</a:t>
                      </a:r>
                    </a:p>
                    <a:p>
                      <a:pPr lvl="0">
                        <a:buNone/>
                      </a:pPr>
                      <a:r>
                        <a:rPr lang="en-GB" sz="1400" dirty="0">
                          <a:solidFill>
                            <a:schemeClr val="tx1"/>
                          </a:solidFill>
                          <a:effectLst/>
                          <a:latin typeface="Arial"/>
                          <a:ea typeface="Calibri"/>
                          <a:cs typeface="Arial"/>
                        </a:rPr>
                        <a:t>10 mins</a:t>
                      </a:r>
                    </a:p>
                    <a:p>
                      <a:pPr lvl="0">
                        <a:buNone/>
                      </a:pPr>
                      <a:r>
                        <a:rPr lang="en-GB" sz="1400" dirty="0">
                          <a:solidFill>
                            <a:schemeClr val="tx1"/>
                          </a:solidFill>
                          <a:effectLst/>
                          <a:latin typeface="Arial"/>
                          <a:ea typeface="Calibri"/>
                          <a:cs typeface="Arial"/>
                        </a:rPr>
                        <a:t>5 mins</a:t>
                      </a:r>
                    </a:p>
                  </a:txBody>
                  <a:tcPr marL="68580" marR="68580" marT="0" marB="0" anchor="ctr"/>
                </a:tc>
                <a:extLst>
                  <a:ext uri="{0D108BD9-81ED-4DB2-BD59-A6C34878D82A}">
                    <a16:rowId xmlns:a16="http://schemas.microsoft.com/office/drawing/2014/main" val="1748282217"/>
                  </a:ext>
                </a:extLst>
              </a:tr>
              <a:tr h="820315">
                <a:tc>
                  <a:txBody>
                    <a:bodyPr/>
                    <a:lstStyle/>
                    <a:p>
                      <a:pPr lvl="0" algn="ctr">
                        <a:buNone/>
                      </a:pPr>
                      <a:r>
                        <a:rPr lang="en-GB" sz="1400" dirty="0">
                          <a:solidFill>
                            <a:schemeClr val="tx1"/>
                          </a:solidFill>
                          <a:effectLst/>
                          <a:latin typeface="Arial"/>
                          <a:ea typeface="Calibri"/>
                          <a:cs typeface="Arial"/>
                        </a:rPr>
                        <a:t>3</a:t>
                      </a:r>
                      <a:endParaRPr lang="en-GB"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endParaRPr lang="en-GB" sz="14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r>
                        <a:rPr lang="en-GB" sz="1400" dirty="0">
                          <a:solidFill>
                            <a:schemeClr val="tx1"/>
                          </a:solidFill>
                          <a:effectLst/>
                          <a:latin typeface="Arial"/>
                          <a:ea typeface="Calibri" panose="020F0502020204030204" pitchFamily="34" charset="0"/>
                          <a:cs typeface="Arial"/>
                        </a:rPr>
                        <a:t>Resources</a:t>
                      </a:r>
                    </a:p>
                    <a:p>
                      <a:pPr marL="285750" lvl="0" indent="-285750">
                        <a:buFont typeface="Arial" panose="020B0604020202020204" pitchFamily="34" charset="0"/>
                        <a:buChar char="•"/>
                      </a:pPr>
                      <a:r>
                        <a:rPr lang="en-GB" sz="1400" dirty="0">
                          <a:solidFill>
                            <a:schemeClr val="tx1"/>
                          </a:solidFill>
                          <a:effectLst/>
                          <a:latin typeface="Arial"/>
                          <a:ea typeface="Times New Roman" panose="02020603050405020304" pitchFamily="18" charset="0"/>
                          <a:cs typeface="Arial"/>
                        </a:rPr>
                        <a:t>Where to go to for help</a:t>
                      </a:r>
                    </a:p>
                    <a:p>
                      <a:pPr marL="285750" lvl="0" indent="-285750">
                        <a:buFont typeface="Arial" panose="020B0604020202020204" pitchFamily="34" charset="0"/>
                        <a:buChar char="•"/>
                      </a:pPr>
                      <a:r>
                        <a:rPr lang="en-GB" sz="1400" dirty="0">
                          <a:solidFill>
                            <a:schemeClr val="tx1"/>
                          </a:solidFill>
                          <a:effectLst/>
                          <a:latin typeface="Arial"/>
                          <a:ea typeface="Times New Roman" panose="02020603050405020304" pitchFamily="18" charset="0"/>
                          <a:cs typeface="Arial"/>
                        </a:rPr>
                        <a:t>Publications</a:t>
                      </a:r>
                      <a:endParaRPr lang="en-GB" dirty="0">
                        <a:solidFill>
                          <a:schemeClr val="tx1"/>
                        </a:solidFill>
                      </a:endParaRPr>
                    </a:p>
                    <a:p>
                      <a:pPr marL="285750" lvl="0" indent="-285750">
                        <a:buFont typeface="Arial" panose="020B0604020202020204" pitchFamily="34" charset="0"/>
                        <a:buChar char="•"/>
                      </a:pPr>
                      <a:r>
                        <a:rPr lang="en-GB" sz="1400" dirty="0">
                          <a:solidFill>
                            <a:schemeClr val="tx1"/>
                          </a:solidFill>
                          <a:effectLst/>
                          <a:latin typeface="Arial"/>
                          <a:ea typeface="Calibri" panose="020F0502020204030204" pitchFamily="34" charset="0"/>
                          <a:cs typeface="Arial"/>
                        </a:rPr>
                        <a:t>Data Quality Tips</a:t>
                      </a:r>
                    </a:p>
                  </a:txBody>
                  <a:tcPr marL="68580" marR="68580" marT="0" marB="0"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solidFill>
                            <a:schemeClr val="tx1"/>
                          </a:solidFill>
                          <a:effectLst/>
                          <a:latin typeface="+mn-lt"/>
                          <a:ea typeface="Calibri" panose="020F0502020204030204" pitchFamily="34" charset="0"/>
                          <a:cs typeface="Arial"/>
                        </a:rPr>
                        <a:t>Julia Titterton, National Primary Care MDT Workforce Lead </a:t>
                      </a:r>
                      <a:endParaRPr lang="en-GB" sz="1400">
                        <a:solidFill>
                          <a:schemeClr val="tx1"/>
                        </a:solidFill>
                        <a:effectLst/>
                        <a:latin typeface="+mn-lt"/>
                        <a:ea typeface="Calibri" panose="020F0502020204030204" pitchFamily="34" charset="0"/>
                        <a:cs typeface="Arial"/>
                      </a:endParaRPr>
                    </a:p>
                  </a:txBody>
                  <a:tcPr marL="68580" marR="68580" marT="0" marB="0" anchor="ctr"/>
                </a:tc>
                <a:tc>
                  <a:txBody>
                    <a:bodyPr/>
                    <a:lstStyle/>
                    <a:p>
                      <a:r>
                        <a:rPr lang="en-GB" sz="1400" dirty="0">
                          <a:solidFill>
                            <a:schemeClr val="tx1"/>
                          </a:solidFill>
                          <a:effectLst/>
                          <a:latin typeface="Arial"/>
                          <a:ea typeface="Calibri" panose="020F0502020204030204" pitchFamily="34" charset="0"/>
                          <a:cs typeface="Arial"/>
                        </a:rPr>
                        <a:t>5 mins</a:t>
                      </a:r>
                    </a:p>
                  </a:txBody>
                  <a:tcPr marL="68580" marR="68580" marT="0" marB="0" anchor="ctr"/>
                </a:tc>
                <a:extLst>
                  <a:ext uri="{0D108BD9-81ED-4DB2-BD59-A6C34878D82A}">
                    <a16:rowId xmlns:a16="http://schemas.microsoft.com/office/drawing/2014/main" val="682345327"/>
                  </a:ext>
                </a:extLst>
              </a:tr>
              <a:tr h="604879">
                <a:tc>
                  <a:txBody>
                    <a:bodyPr/>
                    <a:lstStyle/>
                    <a:p>
                      <a:pPr lvl="0" algn="ctr">
                        <a:buNone/>
                      </a:pPr>
                      <a:r>
                        <a:rPr lang="en-GB" sz="1400" dirty="0">
                          <a:solidFill>
                            <a:schemeClr val="tx1"/>
                          </a:solidFill>
                          <a:effectLst/>
                          <a:latin typeface="Arial"/>
                          <a:ea typeface="Calibri"/>
                          <a:cs typeface="Arial"/>
                        </a:rPr>
                        <a:t>4</a:t>
                      </a:r>
                      <a:endParaRPr lang="en-GB" sz="1400" dirty="0">
                        <a:solidFill>
                          <a:schemeClr val="tx1"/>
                        </a:solidFill>
                        <a:effectLst/>
                        <a:latin typeface="Arial"/>
                        <a:ea typeface="Calibri" panose="020F0502020204030204" pitchFamily="34" charset="0"/>
                        <a:cs typeface="Arial"/>
                      </a:endParaRPr>
                    </a:p>
                  </a:txBody>
                  <a:tcPr marL="68580" marR="68580" marT="0" marB="0" anchor="ctr"/>
                </a:tc>
                <a:tc>
                  <a:txBody>
                    <a:bodyPr/>
                    <a:lstStyle/>
                    <a:p>
                      <a:r>
                        <a:rPr lang="en-GB" sz="1400" dirty="0">
                          <a:solidFill>
                            <a:schemeClr val="tx1"/>
                          </a:solidFill>
                          <a:effectLst/>
                          <a:latin typeface="Arial"/>
                          <a:ea typeface="Calibri"/>
                          <a:cs typeface="Arial"/>
                        </a:rPr>
                        <a:t>Final comments and close</a:t>
                      </a:r>
                    </a:p>
                  </a:txBody>
                  <a:tcPr marL="68580" marR="68580" marT="0" marB="0" anchor="ctr"/>
                </a:tc>
                <a:tc>
                  <a:txBody>
                    <a:bodyPr/>
                    <a:lstStyle/>
                    <a:p>
                      <a:pPr marL="0" marR="0" lvl="0" indent="0" algn="l" rtl="0" eaLnBrk="1" fontAlgn="auto" latinLnBrk="0" hangingPunct="1">
                        <a:lnSpc>
                          <a:spcPct val="100000"/>
                        </a:lnSpc>
                        <a:spcBef>
                          <a:spcPts val="0"/>
                        </a:spcBef>
                        <a:spcAft>
                          <a:spcPts val="0"/>
                        </a:spcAft>
                        <a:buClrTx/>
                        <a:buSzTx/>
                        <a:buFontTx/>
                        <a:buNone/>
                      </a:pPr>
                      <a:r>
                        <a:rPr lang="en-GB" sz="1400" dirty="0">
                          <a:solidFill>
                            <a:schemeClr val="tx1"/>
                          </a:solidFill>
                          <a:effectLst/>
                          <a:latin typeface="+mn-lt"/>
                          <a:ea typeface="Calibri"/>
                          <a:cs typeface="Arial"/>
                        </a:rPr>
                        <a:t>Julia Titterton, National Primary Care MDT Workforce Lead </a:t>
                      </a:r>
                      <a:endParaRPr lang="en-US" dirty="0"/>
                    </a:p>
                  </a:txBody>
                  <a:tcPr marL="68580" marR="68580" marT="0" marB="0" anchor="ctr"/>
                </a:tc>
                <a:tc>
                  <a:txBody>
                    <a:bodyPr/>
                    <a:lstStyle/>
                    <a:p>
                      <a:r>
                        <a:rPr lang="en-GB" sz="1400" dirty="0">
                          <a:solidFill>
                            <a:schemeClr val="tx1"/>
                          </a:solidFill>
                          <a:effectLst/>
                          <a:latin typeface="Arial"/>
                          <a:ea typeface="Calibri" panose="020F0502020204030204" pitchFamily="34" charset="0"/>
                          <a:cs typeface="Arial"/>
                        </a:rPr>
                        <a:t>5 mins</a:t>
                      </a:r>
                    </a:p>
                  </a:txBody>
                  <a:tcPr marL="68580" marR="68580" marT="0" marB="0" anchor="ctr"/>
                </a:tc>
                <a:extLst>
                  <a:ext uri="{0D108BD9-81ED-4DB2-BD59-A6C34878D82A}">
                    <a16:rowId xmlns:a16="http://schemas.microsoft.com/office/drawing/2014/main" val="3022191798"/>
                  </a:ext>
                </a:extLst>
              </a:tr>
            </a:tbl>
          </a:graphicData>
        </a:graphic>
      </p:graphicFrame>
    </p:spTree>
    <p:extLst>
      <p:ext uri="{BB962C8B-B14F-4D97-AF65-F5344CB8AC3E}">
        <p14:creationId xmlns:p14="http://schemas.microsoft.com/office/powerpoint/2010/main" val="32131389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D58E0D-938C-7A5A-11FB-07062FBBFF04}"/>
              </a:ext>
            </a:extLst>
          </p:cNvPr>
          <p:cNvSpPr>
            <a:spLocks noGrp="1"/>
          </p:cNvSpPr>
          <p:nvPr>
            <p:ph type="title"/>
          </p:nvPr>
        </p:nvSpPr>
        <p:spPr>
          <a:xfrm>
            <a:off x="393923" y="1448819"/>
            <a:ext cx="11404154" cy="4942554"/>
          </a:xfrm>
        </p:spPr>
        <p:txBody>
          <a:bodyPr>
            <a:normAutofit fontScale="90000"/>
          </a:bodyPr>
          <a:lstStyle/>
          <a:p>
            <a:pPr defTabSz="457200" eaLnBrk="0" fontAlgn="base" hangingPunct="0">
              <a:lnSpc>
                <a:spcPct val="100000"/>
              </a:lnSpc>
              <a:spcAft>
                <a:spcPct val="0"/>
              </a:spcAft>
              <a:buClr>
                <a:srgbClr val="003087"/>
              </a:buClr>
              <a:defRPr/>
            </a:pPr>
            <a:r>
              <a:rPr lang="en-GB" sz="2400" dirty="0">
                <a:latin typeface="+mn-lt"/>
              </a:rPr>
              <a:t>Julia Titterton, Programme Manager, National Primary Care MDT Workforce - NHSE</a:t>
            </a:r>
            <a:br>
              <a:rPr lang="en-GB" sz="2400" dirty="0">
                <a:latin typeface="+mn-lt"/>
              </a:rPr>
            </a:br>
            <a:r>
              <a:rPr lang="en-GB" sz="2400" dirty="0">
                <a:latin typeface="+mn-lt"/>
              </a:rPr>
              <a:t>Hayley Keegan, Senior Delivery Manager, NECS</a:t>
            </a:r>
            <a:br>
              <a:rPr lang="en-GB" sz="2400" dirty="0">
                <a:latin typeface="+mn-lt"/>
              </a:rPr>
            </a:br>
            <a:br>
              <a:rPr lang="en-GB" sz="2400" dirty="0">
                <a:latin typeface="+mn-lt"/>
              </a:rPr>
            </a:br>
            <a:br>
              <a:rPr lang="en-GB" sz="2400" dirty="0">
                <a:latin typeface="+mn-lt"/>
              </a:rPr>
            </a:br>
            <a:r>
              <a:rPr lang="en-GB" sz="2400" dirty="0">
                <a:latin typeface="+mn-lt"/>
              </a:rPr>
              <a:t>		</a:t>
            </a:r>
            <a:r>
              <a:rPr kumimoji="0" lang="en-GB" sz="2400" b="1" i="0" u="none" strike="noStrike" kern="1200" cap="none" spc="0" normalizeH="0" baseline="0" noProof="0" dirty="0">
                <a:ln>
                  <a:noFill/>
                </a:ln>
                <a:solidFill>
                  <a:schemeClr val="bg2"/>
                </a:solidFill>
                <a:effectLst/>
                <a:uLnTx/>
                <a:uFillTx/>
                <a:latin typeface="+mn-lt"/>
                <a:ea typeface="ＭＳ Ｐゴシック"/>
                <a:cs typeface="+mn-cs"/>
              </a:rPr>
              <a:t>Mute</a:t>
            </a:r>
            <a:r>
              <a:rPr kumimoji="0" lang="en-GB" sz="2400" b="0" i="0" u="none" strike="noStrike" kern="1200" cap="none" spc="0" normalizeH="0" baseline="0" noProof="0" dirty="0">
                <a:ln>
                  <a:noFill/>
                </a:ln>
                <a:solidFill>
                  <a:srgbClr val="0072C6"/>
                </a:solidFill>
                <a:effectLst/>
                <a:uLnTx/>
                <a:uFillTx/>
                <a:latin typeface="+mn-lt"/>
                <a:ea typeface="ＭＳ Ｐゴシック"/>
                <a:cs typeface="+mn-cs"/>
              </a:rPr>
              <a:t> –</a:t>
            </a:r>
            <a:r>
              <a:rPr lang="en-GB" sz="2400" b="0" dirty="0">
                <a:solidFill>
                  <a:srgbClr val="0072C6"/>
                </a:solidFill>
                <a:latin typeface="+mn-lt"/>
                <a:ea typeface="ＭＳ Ｐゴシック"/>
                <a:cs typeface="+mn-cs"/>
              </a:rPr>
              <a:t> </a:t>
            </a:r>
            <a:r>
              <a:rPr kumimoji="0" lang="en-GB" sz="2400" b="0" i="0" u="none" strike="noStrike" kern="1200" cap="none" spc="0" normalizeH="0" baseline="0" noProof="0" dirty="0">
                <a:ln>
                  <a:noFill/>
                </a:ln>
                <a:solidFill>
                  <a:schemeClr val="bg2"/>
                </a:solidFill>
                <a:effectLst/>
                <a:uLnTx/>
                <a:uFillTx/>
                <a:latin typeface="+mn-lt"/>
                <a:ea typeface="ＭＳ Ｐゴシック"/>
                <a:cs typeface="+mn-cs"/>
              </a:rPr>
              <a:t>Please ensure that you mute yourself on screen or on your own 					phone and that your webcam/camera is switched off.</a:t>
            </a:r>
            <a:br>
              <a:rPr lang="en-GB" sz="2400" b="0" i="0" u="none" strike="noStrike" kern="1200" cap="none" spc="0" normalizeH="0" baseline="0" noProof="0" dirty="0">
                <a:ln>
                  <a:noFill/>
                </a:ln>
                <a:effectLst/>
                <a:uLnTx/>
                <a:uFillTx/>
                <a:latin typeface="+mn-lt"/>
                <a:ea typeface="ＭＳ Ｐゴシック" pitchFamily="-108" charset="-128"/>
                <a:cs typeface="+mn-cs"/>
              </a:rPr>
            </a:br>
            <a:br>
              <a:rPr lang="en-GB" sz="2400" b="0" i="0" u="none" strike="noStrike" kern="1200" cap="none" spc="0" normalizeH="0" baseline="0" noProof="0" dirty="0">
                <a:ln>
                  <a:noFill/>
                </a:ln>
                <a:effectLst/>
                <a:uLnTx/>
                <a:uFillTx/>
                <a:latin typeface="+mn-lt"/>
                <a:ea typeface="ＭＳ Ｐゴシック" pitchFamily="-108" charset="-128"/>
                <a:cs typeface="+mn-cs"/>
              </a:rPr>
            </a:br>
            <a:r>
              <a:rPr kumimoji="0" lang="en-GB" sz="2400" b="0" i="0" u="none" strike="noStrike" kern="1200" cap="none" spc="0" normalizeH="0" baseline="0" noProof="0" dirty="0">
                <a:ln>
                  <a:noFill/>
                </a:ln>
                <a:solidFill>
                  <a:srgbClr val="F79646"/>
                </a:solidFill>
                <a:effectLst/>
                <a:uLnTx/>
                <a:uFillTx/>
                <a:latin typeface="+mn-lt"/>
                <a:ea typeface="ＭＳ Ｐゴシック"/>
                <a:cs typeface="+mn-cs"/>
              </a:rPr>
              <a:t>		</a:t>
            </a:r>
            <a:r>
              <a:rPr kumimoji="0" lang="en-GB" sz="2400" b="1" i="0" u="none" strike="noStrike" kern="1200" cap="none" spc="0" normalizeH="0" baseline="0" noProof="0" dirty="0">
                <a:ln>
                  <a:noFill/>
                </a:ln>
                <a:solidFill>
                  <a:schemeClr val="bg2"/>
                </a:solidFill>
                <a:effectLst/>
                <a:uLnTx/>
                <a:uFillTx/>
                <a:latin typeface="+mn-lt"/>
                <a:ea typeface="ＭＳ Ｐゴシック"/>
              </a:rPr>
              <a:t>Questions</a:t>
            </a:r>
            <a:r>
              <a:rPr kumimoji="0" lang="en-GB" sz="2400" b="0" i="0" u="none" strike="noStrike" kern="1200" cap="none" spc="0" normalizeH="0" baseline="0" noProof="0" dirty="0">
                <a:ln>
                  <a:noFill/>
                </a:ln>
                <a:solidFill>
                  <a:srgbClr val="0072C6"/>
                </a:solidFill>
                <a:effectLst/>
                <a:uLnTx/>
                <a:uFillTx/>
                <a:latin typeface="+mn-lt"/>
                <a:ea typeface="ＭＳ Ｐゴシック"/>
              </a:rPr>
              <a:t> – </a:t>
            </a:r>
            <a:r>
              <a:rPr kumimoji="0" lang="en-GB" sz="2400" b="0" i="0" u="none" strike="noStrike" kern="1200" cap="none" spc="0" normalizeH="0" baseline="0" noProof="0" dirty="0">
                <a:ln>
                  <a:noFill/>
                </a:ln>
                <a:solidFill>
                  <a:schemeClr val="bg2"/>
                </a:solidFill>
                <a:effectLst/>
                <a:uLnTx/>
                <a:uFillTx/>
                <a:latin typeface="+mn-lt"/>
                <a:ea typeface="ＭＳ Ｐゴシック"/>
              </a:rPr>
              <a:t>Please send your questions to the presenters via the CHAT box 			as we will be collating and responding to all received.</a:t>
            </a:r>
            <a:r>
              <a:rPr lang="en-GB" sz="2400" dirty="0">
                <a:solidFill>
                  <a:schemeClr val="bg2"/>
                </a:solidFill>
                <a:latin typeface="+mn-lt"/>
                <a:ea typeface="ＭＳ Ｐゴシック"/>
              </a:rPr>
              <a:t> </a:t>
            </a:r>
            <a:r>
              <a:rPr kumimoji="0" lang="en-GB" sz="2400" b="0" i="0" u="none" strike="noStrike" kern="1200" cap="none" spc="0" normalizeH="0" baseline="0" noProof="0" dirty="0">
                <a:ln>
                  <a:noFill/>
                </a:ln>
                <a:solidFill>
                  <a:schemeClr val="bg2"/>
                </a:solidFill>
                <a:effectLst/>
                <a:uLnTx/>
                <a:uFillTx/>
                <a:latin typeface="+mn-lt"/>
                <a:ea typeface="ＭＳ Ｐゴシック"/>
              </a:rPr>
              <a:t> If you are unable to 				access the chat box for any reason, please email your questions to 						j</a:t>
            </a:r>
            <a:r>
              <a:rPr kumimoji="0" lang="en-GB" sz="2400" b="0" i="0" u="none" strike="noStrike" kern="1200" cap="none" spc="0" normalizeH="0" baseline="0" noProof="0" dirty="0">
                <a:ln>
                  <a:noFill/>
                </a:ln>
                <a:solidFill>
                  <a:schemeClr val="bg2"/>
                </a:solidFill>
                <a:effectLst/>
                <a:uLnTx/>
                <a:uFillTx/>
                <a:latin typeface="+mn-lt"/>
                <a:ea typeface="ＭＳ Ｐゴシック"/>
                <a:hlinkClick r:id="rId2">
                  <a:extLst>
                    <a:ext uri="{A12FA001-AC4F-418D-AE19-62706E023703}">
                      <ahyp:hlinkClr xmlns:ahyp="http://schemas.microsoft.com/office/drawing/2018/hyperlinkcolor" val="tx"/>
                    </a:ext>
                  </a:extLst>
                </a:hlinkClick>
              </a:rPr>
              <a:t>ulia.titterton2@nhs.net</a:t>
            </a:r>
            <a:r>
              <a:rPr kumimoji="0" lang="en-GB" sz="2400" b="0" i="0" u="none" strike="noStrike" kern="1200" cap="none" spc="0" normalizeH="0" baseline="0" noProof="0" dirty="0">
                <a:ln>
                  <a:noFill/>
                </a:ln>
                <a:solidFill>
                  <a:schemeClr val="bg2"/>
                </a:solidFill>
                <a:effectLst/>
                <a:uLnTx/>
                <a:uFillTx/>
                <a:latin typeface="+mn-lt"/>
                <a:ea typeface="ＭＳ Ｐゴシック"/>
              </a:rPr>
              <a:t> </a:t>
            </a:r>
            <a:br>
              <a:rPr kumimoji="0" lang="en-GB" sz="2400" b="0" i="0" u="none" strike="noStrike" kern="1200" cap="none" spc="0" normalizeH="0" baseline="0" noProof="0" dirty="0">
                <a:ln>
                  <a:noFill/>
                </a:ln>
                <a:solidFill>
                  <a:schemeClr val="bg2"/>
                </a:solidFill>
                <a:effectLst/>
                <a:uLnTx/>
                <a:uFillTx/>
                <a:latin typeface="+mn-lt"/>
                <a:ea typeface="ＭＳ Ｐゴシック"/>
              </a:rPr>
            </a:br>
            <a:br>
              <a:rPr kumimoji="0" lang="en-GB" sz="2400" b="0" i="0" u="none" strike="noStrike" kern="1200" cap="none" spc="0" normalizeH="0" baseline="0" noProof="0" dirty="0">
                <a:ln>
                  <a:noFill/>
                </a:ln>
                <a:solidFill>
                  <a:schemeClr val="bg2"/>
                </a:solidFill>
                <a:effectLst/>
                <a:uLnTx/>
                <a:uFillTx/>
                <a:latin typeface="+mn-lt"/>
                <a:ea typeface="ＭＳ Ｐゴシック"/>
              </a:rPr>
            </a:br>
            <a:r>
              <a:rPr lang="en-GB" sz="2400" b="0" dirty="0">
                <a:solidFill>
                  <a:schemeClr val="bg2"/>
                </a:solidFill>
                <a:latin typeface="+mn-lt"/>
                <a:ea typeface="ＭＳ Ｐゴシック"/>
                <a:cs typeface="Arial"/>
              </a:rPr>
              <a:t>This session will be recorded and published on FuturesNHS.</a:t>
            </a:r>
            <a:endParaRPr lang="en-GB" sz="2400" b="0" dirty="0">
              <a:solidFill>
                <a:schemeClr val="bg2"/>
              </a:solidFill>
              <a:latin typeface="+mn-lt"/>
            </a:endParaRPr>
          </a:p>
        </p:txBody>
      </p:sp>
      <p:pic>
        <p:nvPicPr>
          <p:cNvPr id="2" name="Picture 1">
            <a:extLst>
              <a:ext uri="{FF2B5EF4-FFF2-40B4-BE49-F238E27FC236}">
                <a16:creationId xmlns:a16="http://schemas.microsoft.com/office/drawing/2014/main" id="{D2FDE58C-AD51-9744-085B-FF5D34831397}"/>
              </a:ext>
            </a:extLst>
          </p:cNvPr>
          <p:cNvPicPr>
            <a:picLocks noChangeAspect="1"/>
          </p:cNvPicPr>
          <p:nvPr/>
        </p:nvPicPr>
        <p:blipFill>
          <a:blip r:embed="rId3"/>
          <a:stretch>
            <a:fillRect/>
          </a:stretch>
        </p:blipFill>
        <p:spPr>
          <a:xfrm>
            <a:off x="577207" y="3213676"/>
            <a:ext cx="534276" cy="486063"/>
          </a:xfrm>
          <a:prstGeom prst="rect">
            <a:avLst/>
          </a:prstGeom>
        </p:spPr>
      </p:pic>
      <p:pic>
        <p:nvPicPr>
          <p:cNvPr id="3" name="Picture 2" descr="images.jpg">
            <a:extLst>
              <a:ext uri="{FF2B5EF4-FFF2-40B4-BE49-F238E27FC236}">
                <a16:creationId xmlns:a16="http://schemas.microsoft.com/office/drawing/2014/main" id="{0A331838-23BE-2236-4D63-32E1C75996FF}"/>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76590" y="4498120"/>
            <a:ext cx="534276" cy="640893"/>
          </a:xfrm>
          <a:prstGeom prst="rect">
            <a:avLst/>
          </a:prstGeom>
        </p:spPr>
      </p:pic>
      <p:sp>
        <p:nvSpPr>
          <p:cNvPr id="5" name="Title 3">
            <a:extLst>
              <a:ext uri="{FF2B5EF4-FFF2-40B4-BE49-F238E27FC236}">
                <a16:creationId xmlns:a16="http://schemas.microsoft.com/office/drawing/2014/main" id="{DD2EEC6E-1561-6DFB-E8C6-799DD2EC3515}"/>
              </a:ext>
            </a:extLst>
          </p:cNvPr>
          <p:cNvSpPr txBox="1">
            <a:spLocks/>
          </p:cNvSpPr>
          <p:nvPr/>
        </p:nvSpPr>
        <p:spPr>
          <a:xfrm>
            <a:off x="309452" y="604785"/>
            <a:ext cx="11404154" cy="828089"/>
          </a:xfrm>
          <a:prstGeom prst="rect">
            <a:avLst/>
          </a:prstGeom>
        </p:spPr>
        <p:txBody>
          <a:bodyPr vert="horz" lIns="0" tIns="0" rIns="0" bIns="0" rtlCol="0" anchor="ctr">
            <a:normAutofit fontScale="67500" lnSpcReduction="200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57200" eaLnBrk="0" fontAlgn="base" hangingPunct="0">
              <a:lnSpc>
                <a:spcPct val="100000"/>
              </a:lnSpc>
              <a:spcAft>
                <a:spcPct val="0"/>
              </a:spcAft>
              <a:buClr>
                <a:srgbClr val="003087"/>
              </a:buClr>
              <a:buFont typeface="Arial"/>
              <a:buNone/>
              <a:defRPr/>
            </a:pPr>
            <a:br>
              <a:rPr lang="en-GB" sz="3200">
                <a:latin typeface="+mn-lt"/>
              </a:rPr>
            </a:br>
            <a:r>
              <a:rPr lang="en-GB" sz="3900">
                <a:latin typeface="+mn-lt"/>
              </a:rPr>
              <a:t>Welcome, Introductions &amp; Housekeeping</a:t>
            </a:r>
            <a:br>
              <a:rPr lang="en-GB" sz="2400">
                <a:latin typeface="+mn-lt"/>
              </a:rPr>
            </a:br>
            <a:r>
              <a:rPr lang="en-GB" sz="2400">
                <a:latin typeface="+mn-lt"/>
              </a:rPr>
              <a:t>	</a:t>
            </a:r>
            <a:endParaRPr lang="en-GB" sz="2400" b="0">
              <a:solidFill>
                <a:schemeClr val="bg2"/>
              </a:solidFill>
              <a:latin typeface="+mn-lt"/>
            </a:endParaRPr>
          </a:p>
        </p:txBody>
      </p:sp>
    </p:spTree>
    <p:extLst>
      <p:ext uri="{BB962C8B-B14F-4D97-AF65-F5344CB8AC3E}">
        <p14:creationId xmlns:p14="http://schemas.microsoft.com/office/powerpoint/2010/main" val="168823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D58E0D-938C-7A5A-11FB-07062FBBFF04}"/>
              </a:ext>
            </a:extLst>
          </p:cNvPr>
          <p:cNvSpPr>
            <a:spLocks noGrp="1"/>
          </p:cNvSpPr>
          <p:nvPr>
            <p:ph type="title"/>
          </p:nvPr>
        </p:nvSpPr>
        <p:spPr>
          <a:xfrm>
            <a:off x="196330" y="2166322"/>
            <a:ext cx="11404154" cy="3291798"/>
          </a:xfrm>
        </p:spPr>
        <p:txBody>
          <a:bodyPr>
            <a:normAutofit/>
          </a:bodyPr>
          <a:lstStyle/>
          <a:p>
            <a:br>
              <a:rPr lang="en-GB" dirty="0"/>
            </a:br>
            <a:endParaRPr lang="en-GB" dirty="0"/>
          </a:p>
        </p:txBody>
      </p:sp>
      <p:sp>
        <p:nvSpPr>
          <p:cNvPr id="2" name="Title 3">
            <a:extLst>
              <a:ext uri="{FF2B5EF4-FFF2-40B4-BE49-F238E27FC236}">
                <a16:creationId xmlns:a16="http://schemas.microsoft.com/office/drawing/2014/main" id="{1DC0FD55-D9BA-C8B2-7134-E989F0D79607}"/>
              </a:ext>
            </a:extLst>
          </p:cNvPr>
          <p:cNvSpPr txBox="1">
            <a:spLocks/>
          </p:cNvSpPr>
          <p:nvPr/>
        </p:nvSpPr>
        <p:spPr>
          <a:xfrm>
            <a:off x="309452" y="604785"/>
            <a:ext cx="11404154" cy="828089"/>
          </a:xfrm>
          <a:prstGeom prst="rect">
            <a:avLst/>
          </a:prstGeom>
        </p:spPr>
        <p:txBody>
          <a:bodyPr vert="horz" lIns="0" tIns="0" rIns="0" bIns="0" rtlCol="0" anchor="ctr">
            <a:normAutofit fontScale="60000" lnSpcReduction="200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57200" eaLnBrk="0" fontAlgn="base" hangingPunct="0">
              <a:lnSpc>
                <a:spcPct val="100000"/>
              </a:lnSpc>
              <a:spcAft>
                <a:spcPct val="0"/>
              </a:spcAft>
              <a:buClr>
                <a:srgbClr val="003087"/>
              </a:buClr>
              <a:buFont typeface="Arial"/>
              <a:buNone/>
              <a:defRPr/>
            </a:pPr>
            <a:br>
              <a:rPr lang="en-GB" sz="3200">
                <a:latin typeface="+mn-lt"/>
              </a:rPr>
            </a:br>
            <a:r>
              <a:rPr lang="en-GB" sz="5300">
                <a:latin typeface="+mn-lt"/>
              </a:rPr>
              <a:t>The ARRS Claims Portal</a:t>
            </a:r>
            <a:br>
              <a:rPr lang="en-GB" sz="2400">
                <a:latin typeface="+mn-lt"/>
              </a:rPr>
            </a:br>
            <a:r>
              <a:rPr lang="en-GB" sz="2400">
                <a:latin typeface="+mn-lt"/>
              </a:rPr>
              <a:t>	</a:t>
            </a:r>
            <a:endParaRPr lang="en-GB" sz="2400" b="0">
              <a:solidFill>
                <a:schemeClr val="bg2"/>
              </a:solidFill>
              <a:latin typeface="+mn-lt"/>
            </a:endParaRPr>
          </a:p>
        </p:txBody>
      </p:sp>
      <p:sp>
        <p:nvSpPr>
          <p:cNvPr id="5" name="TextBox 4">
            <a:extLst>
              <a:ext uri="{FF2B5EF4-FFF2-40B4-BE49-F238E27FC236}">
                <a16:creationId xmlns:a16="http://schemas.microsoft.com/office/drawing/2014/main" id="{F339364E-BF85-1085-9E92-0018C9E80BA4}"/>
              </a:ext>
            </a:extLst>
          </p:cNvPr>
          <p:cNvSpPr txBox="1"/>
          <p:nvPr/>
        </p:nvSpPr>
        <p:spPr>
          <a:xfrm>
            <a:off x="309452" y="1764801"/>
            <a:ext cx="11573096" cy="3477875"/>
          </a:xfrm>
          <a:prstGeom prst="rect">
            <a:avLst/>
          </a:prstGeom>
          <a:noFill/>
        </p:spPr>
        <p:txBody>
          <a:bodyPr wrap="square">
            <a:spAutoFit/>
          </a:bodyPr>
          <a:lstStyle/>
          <a:p>
            <a:r>
              <a:rPr lang="en-GB" sz="2000" dirty="0"/>
              <a:t>The portal was commissioned by NHS England and developed by the North East CSU (NECS). The portal is managed by the National Primary Care (PC) Workforce team in NHS England. The portal was launched in 2020 and has been mandatory since April 2021. </a:t>
            </a:r>
          </a:p>
          <a:p>
            <a:endParaRPr lang="en-GB" sz="2000" dirty="0"/>
          </a:p>
          <a:p>
            <a:r>
              <a:rPr lang="en-GB" sz="2000" dirty="0"/>
              <a:t>The ARRS Claims Portal should only be used to capture details of staff where salary costs are being claimed from the ARRS budget. Where a system has exceeded their budget and recruited above their financial threshold, additional recruitment should NOT be recorded in the ARRS Claims Portal. In all cases the staff member should be recorded in NWRS.</a:t>
            </a:r>
          </a:p>
          <a:p>
            <a:endParaRPr lang="en-GB" sz="2000" dirty="0"/>
          </a:p>
          <a:p>
            <a:r>
              <a:rPr lang="en-GB" sz="2000" dirty="0"/>
              <a:t>The presentation today will focus on general, PCN and ICB – related queries and will include details of system developments in progress.</a:t>
            </a:r>
          </a:p>
        </p:txBody>
      </p:sp>
    </p:spTree>
    <p:extLst>
      <p:ext uri="{BB962C8B-B14F-4D97-AF65-F5344CB8AC3E}">
        <p14:creationId xmlns:p14="http://schemas.microsoft.com/office/powerpoint/2010/main" val="2192338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D58E0D-938C-7A5A-11FB-07062FBBFF04}"/>
              </a:ext>
            </a:extLst>
          </p:cNvPr>
          <p:cNvSpPr>
            <a:spLocks noGrp="1"/>
          </p:cNvSpPr>
          <p:nvPr>
            <p:ph type="title"/>
          </p:nvPr>
        </p:nvSpPr>
        <p:spPr>
          <a:xfrm>
            <a:off x="196330" y="2166322"/>
            <a:ext cx="11404154" cy="3291798"/>
          </a:xfrm>
        </p:spPr>
        <p:txBody>
          <a:bodyPr>
            <a:normAutofit/>
          </a:bodyPr>
          <a:lstStyle/>
          <a:p>
            <a:br>
              <a:rPr lang="en-GB" dirty="0"/>
            </a:br>
            <a:endParaRPr lang="en-GB" dirty="0"/>
          </a:p>
        </p:txBody>
      </p:sp>
      <p:sp>
        <p:nvSpPr>
          <p:cNvPr id="2" name="Title 3">
            <a:extLst>
              <a:ext uri="{FF2B5EF4-FFF2-40B4-BE49-F238E27FC236}">
                <a16:creationId xmlns:a16="http://schemas.microsoft.com/office/drawing/2014/main" id="{1DC0FD55-D9BA-C8B2-7134-E989F0D79607}"/>
              </a:ext>
            </a:extLst>
          </p:cNvPr>
          <p:cNvSpPr txBox="1">
            <a:spLocks/>
          </p:cNvSpPr>
          <p:nvPr/>
        </p:nvSpPr>
        <p:spPr>
          <a:xfrm>
            <a:off x="309452" y="604785"/>
            <a:ext cx="11404154" cy="828089"/>
          </a:xfrm>
          <a:prstGeom prst="rect">
            <a:avLst/>
          </a:prstGeom>
        </p:spPr>
        <p:txBody>
          <a:bodyPr vert="horz" lIns="0" tIns="0" rIns="0" bIns="0" rtlCol="0" anchor="ctr">
            <a:normAutofit fontScale="60000" lnSpcReduction="200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57200" eaLnBrk="0" fontAlgn="base" hangingPunct="0">
              <a:lnSpc>
                <a:spcPct val="100000"/>
              </a:lnSpc>
              <a:spcAft>
                <a:spcPct val="0"/>
              </a:spcAft>
              <a:buClr>
                <a:srgbClr val="003087"/>
              </a:buClr>
              <a:buFont typeface="Arial"/>
              <a:buNone/>
              <a:defRPr/>
            </a:pPr>
            <a:br>
              <a:rPr lang="en-GB" sz="3200" dirty="0">
                <a:latin typeface="+mn-lt"/>
              </a:rPr>
            </a:br>
            <a:r>
              <a:rPr lang="en-GB" sz="5300" dirty="0">
                <a:latin typeface="+mn-lt"/>
              </a:rPr>
              <a:t>Data Quality Tips</a:t>
            </a:r>
            <a:br>
              <a:rPr lang="en-GB" sz="2400" dirty="0">
                <a:latin typeface="+mn-lt"/>
              </a:rPr>
            </a:br>
            <a:r>
              <a:rPr lang="en-GB" sz="2400" dirty="0">
                <a:latin typeface="+mn-lt"/>
              </a:rPr>
              <a:t>	</a:t>
            </a:r>
            <a:endParaRPr lang="en-GB" sz="2400" b="0" dirty="0">
              <a:solidFill>
                <a:schemeClr val="bg2"/>
              </a:solidFill>
              <a:latin typeface="+mn-lt"/>
            </a:endParaRPr>
          </a:p>
        </p:txBody>
      </p:sp>
      <p:sp>
        <p:nvSpPr>
          <p:cNvPr id="5" name="TextBox 4">
            <a:extLst>
              <a:ext uri="{FF2B5EF4-FFF2-40B4-BE49-F238E27FC236}">
                <a16:creationId xmlns:a16="http://schemas.microsoft.com/office/drawing/2014/main" id="{F339364E-BF85-1085-9E92-0018C9E80BA4}"/>
              </a:ext>
            </a:extLst>
          </p:cNvPr>
          <p:cNvSpPr txBox="1"/>
          <p:nvPr/>
        </p:nvSpPr>
        <p:spPr>
          <a:xfrm>
            <a:off x="309452" y="1432874"/>
            <a:ext cx="11573096" cy="4801314"/>
          </a:xfrm>
          <a:prstGeom prst="rect">
            <a:avLst/>
          </a:prstGeom>
          <a:noFill/>
        </p:spPr>
        <p:txBody>
          <a:bodyPr wrap="square" lIns="91440" tIns="45720" rIns="91440" bIns="45720" anchor="t">
            <a:spAutoFit/>
          </a:bodyPr>
          <a:lstStyle/>
          <a:p>
            <a:r>
              <a:rPr lang="en-GB" sz="2000" dirty="0">
                <a:cs typeface="Arial" panose="020B0604020202020204"/>
              </a:rPr>
              <a:t>Please send a request to </a:t>
            </a:r>
            <a:r>
              <a:rPr lang="en-GB" sz="2000" dirty="0">
                <a:cs typeface="Arial" panose="020B0604020202020204"/>
                <a:hlinkClick r:id="rId3"/>
              </a:rPr>
              <a:t>england.primarycareworkforce@nhs.net</a:t>
            </a:r>
            <a:r>
              <a:rPr lang="en-GB" sz="2000" dirty="0">
                <a:cs typeface="Arial" panose="020B0604020202020204"/>
              </a:rPr>
              <a:t> to deactivate an old account when the claims submitter changes to a new user.</a:t>
            </a:r>
          </a:p>
          <a:p>
            <a:endParaRPr lang="en-GB" sz="2000" dirty="0">
              <a:cs typeface="Arial" panose="020B0604020202020204"/>
            </a:endParaRPr>
          </a:p>
          <a:p>
            <a:r>
              <a:rPr lang="en-GB" sz="2000" dirty="0">
                <a:cs typeface="Arial" panose="020B0604020202020204"/>
              </a:rPr>
              <a:t>Use you profile settings to update PCN/ICB details and check you have the correct ODS codes – All PCNs have ‘U’ codes.</a:t>
            </a:r>
          </a:p>
          <a:p>
            <a:endParaRPr lang="en-GB" sz="2000" dirty="0">
              <a:cs typeface="Arial" panose="020B0604020202020204"/>
            </a:endParaRPr>
          </a:p>
          <a:p>
            <a:r>
              <a:rPr lang="en-GB" sz="2000" dirty="0">
                <a:cs typeface="Arial" panose="020B0604020202020204"/>
              </a:rPr>
              <a:t>Submit and approve claims promptly.</a:t>
            </a:r>
          </a:p>
          <a:p>
            <a:endParaRPr lang="en-GB" sz="2000" dirty="0">
              <a:cs typeface="Arial" panose="020B0604020202020204"/>
            </a:endParaRPr>
          </a:p>
          <a:p>
            <a:r>
              <a:rPr lang="en-GB" sz="2000" dirty="0">
                <a:cs typeface="Arial" panose="020B0604020202020204"/>
              </a:rPr>
              <a:t>Update NWRS with the corresponding ARRS claims staff roles.</a:t>
            </a:r>
          </a:p>
          <a:p>
            <a:endParaRPr lang="en-GB" sz="2000" dirty="0">
              <a:cs typeface="Arial" panose="020B0604020202020204"/>
            </a:endParaRPr>
          </a:p>
          <a:p>
            <a:r>
              <a:rPr lang="en-GB" sz="2000" dirty="0">
                <a:cs typeface="Arial" panose="020B0604020202020204"/>
              </a:rPr>
              <a:t>Please do not enter a £1 claim for a member of staff that </a:t>
            </a:r>
            <a:r>
              <a:rPr lang="en-GB" sz="2000">
                <a:cs typeface="Arial" panose="020B0604020202020204"/>
              </a:rPr>
              <a:t>has left or is on leave. </a:t>
            </a:r>
            <a:r>
              <a:rPr lang="en-GB" sz="2000" dirty="0">
                <a:cs typeface="Arial" panose="020B0604020202020204"/>
              </a:rPr>
              <a:t>Use the delete line function in the draft claim before submitting.</a:t>
            </a:r>
          </a:p>
          <a:p>
            <a:r>
              <a:rPr lang="en-GB" sz="6600" dirty="0">
                <a:solidFill>
                  <a:srgbClr val="C00000"/>
                </a:solidFill>
                <a:latin typeface="Baguet Script"/>
                <a:cs typeface="Arial" panose="020B0604020202020204"/>
              </a:rPr>
              <a:t> </a:t>
            </a:r>
            <a:r>
              <a:rPr lang="en-GB" sz="4800" dirty="0">
                <a:solidFill>
                  <a:srgbClr val="C00000"/>
                </a:solidFill>
                <a:latin typeface="Baguet Script"/>
                <a:cs typeface="Arial" panose="020B0604020202020204"/>
              </a:rPr>
              <a:t> </a:t>
            </a:r>
            <a:r>
              <a:rPr lang="en-GB" sz="6600" dirty="0">
                <a:solidFill>
                  <a:srgbClr val="C00000"/>
                </a:solidFill>
                <a:latin typeface="Baguet Script"/>
                <a:cs typeface="Arial" panose="020B0604020202020204"/>
              </a:rPr>
              <a:t>      Thank you for your time</a:t>
            </a:r>
            <a:endParaRPr lang="en-GB" sz="6600" dirty="0">
              <a:solidFill>
                <a:srgbClr val="C00000"/>
              </a:solidFill>
              <a:latin typeface="Baguet Script"/>
            </a:endParaRPr>
          </a:p>
        </p:txBody>
      </p:sp>
    </p:spTree>
    <p:extLst>
      <p:ext uri="{BB962C8B-B14F-4D97-AF65-F5344CB8AC3E}">
        <p14:creationId xmlns:p14="http://schemas.microsoft.com/office/powerpoint/2010/main" val="978308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8D58E0D-938C-7A5A-11FB-07062FBBFF04}"/>
              </a:ext>
            </a:extLst>
          </p:cNvPr>
          <p:cNvSpPr>
            <a:spLocks noGrp="1"/>
          </p:cNvSpPr>
          <p:nvPr>
            <p:ph type="title"/>
          </p:nvPr>
        </p:nvSpPr>
        <p:spPr>
          <a:xfrm>
            <a:off x="196330" y="2166322"/>
            <a:ext cx="11404154" cy="3291798"/>
          </a:xfrm>
        </p:spPr>
        <p:txBody>
          <a:bodyPr>
            <a:normAutofit/>
          </a:bodyPr>
          <a:lstStyle/>
          <a:p>
            <a:br>
              <a:rPr lang="en-GB"/>
            </a:br>
            <a:endParaRPr lang="en-GB"/>
          </a:p>
        </p:txBody>
      </p:sp>
      <p:sp>
        <p:nvSpPr>
          <p:cNvPr id="2" name="Title 3">
            <a:extLst>
              <a:ext uri="{FF2B5EF4-FFF2-40B4-BE49-F238E27FC236}">
                <a16:creationId xmlns:a16="http://schemas.microsoft.com/office/drawing/2014/main" id="{1DC0FD55-D9BA-C8B2-7134-E989F0D79607}"/>
              </a:ext>
            </a:extLst>
          </p:cNvPr>
          <p:cNvSpPr txBox="1">
            <a:spLocks/>
          </p:cNvSpPr>
          <p:nvPr/>
        </p:nvSpPr>
        <p:spPr>
          <a:xfrm>
            <a:off x="309452" y="604785"/>
            <a:ext cx="11404154" cy="828089"/>
          </a:xfrm>
          <a:prstGeom prst="rect">
            <a:avLst/>
          </a:prstGeom>
        </p:spPr>
        <p:txBody>
          <a:bodyPr vert="horz" lIns="0" tIns="0" rIns="0" bIns="0" rtlCol="0" anchor="ctr">
            <a:normAutofit fontScale="60000" lnSpcReduction="20000"/>
          </a:bodyPr>
          <a:lstStyle>
            <a:lvl1pPr algn="l" defTabSz="914400" rtl="0" eaLnBrk="1" latinLnBrk="0" hangingPunct="1">
              <a:lnSpc>
                <a:spcPct val="90000"/>
              </a:lnSpc>
              <a:spcBef>
                <a:spcPct val="0"/>
              </a:spcBef>
              <a:buNone/>
              <a:defRPr sz="36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457200" eaLnBrk="0" fontAlgn="base" hangingPunct="0">
              <a:lnSpc>
                <a:spcPct val="100000"/>
              </a:lnSpc>
              <a:spcAft>
                <a:spcPct val="0"/>
              </a:spcAft>
              <a:buClr>
                <a:srgbClr val="003087"/>
              </a:buClr>
              <a:buFont typeface="Arial"/>
              <a:buNone/>
              <a:defRPr/>
            </a:pPr>
            <a:br>
              <a:rPr lang="en-GB" sz="3200">
                <a:latin typeface="+mn-lt"/>
              </a:rPr>
            </a:br>
            <a:r>
              <a:rPr lang="en-GB" sz="5300">
                <a:latin typeface="+mn-lt"/>
              </a:rPr>
              <a:t>Resources</a:t>
            </a:r>
            <a:br>
              <a:rPr lang="en-GB" sz="2400">
                <a:latin typeface="+mn-lt"/>
              </a:rPr>
            </a:br>
            <a:r>
              <a:rPr lang="en-GB" sz="2400">
                <a:latin typeface="+mn-lt"/>
              </a:rPr>
              <a:t>	</a:t>
            </a:r>
            <a:endParaRPr lang="en-GB" sz="2400" b="0">
              <a:solidFill>
                <a:schemeClr val="bg2"/>
              </a:solidFill>
              <a:latin typeface="+mn-lt"/>
            </a:endParaRPr>
          </a:p>
        </p:txBody>
      </p:sp>
      <p:sp>
        <p:nvSpPr>
          <p:cNvPr id="5" name="TextBox 4">
            <a:extLst>
              <a:ext uri="{FF2B5EF4-FFF2-40B4-BE49-F238E27FC236}">
                <a16:creationId xmlns:a16="http://schemas.microsoft.com/office/drawing/2014/main" id="{F339364E-BF85-1085-9E92-0018C9E80BA4}"/>
              </a:ext>
            </a:extLst>
          </p:cNvPr>
          <p:cNvSpPr txBox="1"/>
          <p:nvPr/>
        </p:nvSpPr>
        <p:spPr>
          <a:xfrm>
            <a:off x="309452" y="1432874"/>
            <a:ext cx="11573096" cy="5324535"/>
          </a:xfrm>
          <a:prstGeom prst="rect">
            <a:avLst/>
          </a:prstGeom>
          <a:noFill/>
        </p:spPr>
        <p:txBody>
          <a:bodyPr wrap="square" lIns="91440" tIns="45720" rIns="91440" bIns="45720" anchor="t">
            <a:spAutoFit/>
          </a:bodyPr>
          <a:lstStyle/>
          <a:p>
            <a:r>
              <a:rPr lang="en-GB" sz="2000" dirty="0"/>
              <a:t>The Futures NHS website contains guidance and FAQs relating to the submission of claims:</a:t>
            </a:r>
          </a:p>
          <a:p>
            <a:r>
              <a:rPr lang="en-GB" sz="2000" dirty="0"/>
              <a:t> </a:t>
            </a:r>
            <a:r>
              <a:rPr lang="en-GB" sz="2000" dirty="0">
                <a:hlinkClick r:id="rId2"/>
              </a:rPr>
              <a:t>ARRS PCN claims portal - PCNs and Practices Support Hub - Integrated Care (future.nhs.uk)</a:t>
            </a:r>
            <a:endParaRPr lang="en-GB" sz="2000" dirty="0"/>
          </a:p>
          <a:p>
            <a:endParaRPr lang="en-GB" sz="2000" dirty="0"/>
          </a:p>
          <a:p>
            <a:r>
              <a:rPr lang="en-GB" sz="2000" dirty="0"/>
              <a:t>The updated FAQs document can be found here: </a:t>
            </a:r>
            <a:r>
              <a:rPr lang="en-GB" sz="2000" dirty="0">
                <a:hlinkClick r:id="rId3"/>
              </a:rPr>
              <a:t>ARRS Claims Portal FAQs August 2023 - PCNs and Practices Support Hub - Integrated Care (future.nhs.uk)</a:t>
            </a:r>
          </a:p>
          <a:p>
            <a:endParaRPr lang="en-GB" sz="2000" u="sng" dirty="0">
              <a:hlinkClick r:id="rId3"/>
            </a:endParaRPr>
          </a:p>
          <a:p>
            <a:r>
              <a:rPr lang="en-GB" sz="2000" dirty="0"/>
              <a:t>To calculate ARRS Maximum Reimbursement Rates, use the income ready reckoner:</a:t>
            </a:r>
            <a:endParaRPr lang="en-GB" sz="2000" dirty="0">
              <a:hlinkClick r:id="rId3"/>
            </a:endParaRPr>
          </a:p>
          <a:p>
            <a:r>
              <a:rPr lang="en-GB" sz="2000" dirty="0">
                <a:hlinkClick r:id="rId4"/>
              </a:rPr>
              <a:t>NHS England » Practice and Primary Care Network (PCN) income ready reckoner for 2023/24</a:t>
            </a:r>
            <a:endParaRPr lang="en-GB" sz="2000" dirty="0"/>
          </a:p>
          <a:p>
            <a:endParaRPr lang="en-GB" sz="2000" dirty="0"/>
          </a:p>
          <a:p>
            <a:r>
              <a:rPr lang="en-GB" sz="2000" dirty="0"/>
              <a:t>Network Contract Directed Enhanced Service (DES) Requirements and Guidance:</a:t>
            </a:r>
            <a:endParaRPr lang="en-GB" sz="2000" dirty="0">
              <a:hlinkClick r:id="rId3"/>
            </a:endParaRPr>
          </a:p>
          <a:p>
            <a:r>
              <a:rPr lang="en-GB" sz="2000" dirty="0">
                <a:hlinkClick r:id="rId5"/>
              </a:rPr>
              <a:t>NHS England » Network Contract DES – contract specification for 2023/24 – PCN requirements and entitlements</a:t>
            </a:r>
            <a:endParaRPr lang="en-GB" sz="2000" dirty="0"/>
          </a:p>
          <a:p>
            <a:r>
              <a:rPr lang="en-GB" sz="2000" dirty="0">
                <a:hlinkClick r:id="rId6"/>
              </a:rPr>
              <a:t>NHS England » Network Contract DES – guidance for 2023/24</a:t>
            </a:r>
            <a:endParaRPr lang="en-GB" sz="2000" dirty="0">
              <a:cs typeface="Arial" panose="020B0604020202020204"/>
            </a:endParaRPr>
          </a:p>
          <a:p>
            <a:endParaRPr lang="en-GB" sz="2000" dirty="0">
              <a:cs typeface="Arial" panose="020B0604020202020204"/>
            </a:endParaRPr>
          </a:p>
          <a:p>
            <a:r>
              <a:rPr lang="en-GB" sz="2000" dirty="0">
                <a:cs typeface="Arial" panose="020B0604020202020204"/>
              </a:rPr>
              <a:t>We hope you have found this presentation useful; if you have any further questions, please send them to </a:t>
            </a:r>
            <a:r>
              <a:rPr lang="en-GB" sz="2000" dirty="0">
                <a:cs typeface="Arial" panose="020B0604020202020204"/>
                <a:hlinkClick r:id="rId7"/>
              </a:rPr>
              <a:t>england.primarycareworkforce@nhs.net</a:t>
            </a:r>
            <a:r>
              <a:rPr lang="en-GB" sz="2000" dirty="0">
                <a:cs typeface="Arial" panose="020B0604020202020204"/>
              </a:rPr>
              <a:t> </a:t>
            </a:r>
          </a:p>
          <a:p>
            <a:endParaRPr lang="en-GB" sz="2000" dirty="0">
              <a:cs typeface="Arial" panose="020B0604020202020204"/>
            </a:endParaRPr>
          </a:p>
        </p:txBody>
      </p:sp>
    </p:spTree>
    <p:extLst>
      <p:ext uri="{BB962C8B-B14F-4D97-AF65-F5344CB8AC3E}">
        <p14:creationId xmlns:p14="http://schemas.microsoft.com/office/powerpoint/2010/main" val="3997713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NHSD-Refresh-Theme-NOV1120B">
  <a:themeElements>
    <a:clrScheme name="NHS England">
      <a:dk1>
        <a:srgbClr val="FFFFFF"/>
      </a:dk1>
      <a:lt1>
        <a:srgbClr val="231F20"/>
      </a:lt1>
      <a:dk2>
        <a:srgbClr val="005EB8"/>
      </a:dk2>
      <a:lt2>
        <a:srgbClr val="F4F6F8"/>
      </a:lt2>
      <a:accent1>
        <a:srgbClr val="003087"/>
      </a:accent1>
      <a:accent2>
        <a:srgbClr val="768692"/>
      </a:accent2>
      <a:accent3>
        <a:srgbClr val="C7CED3"/>
      </a:accent3>
      <a:accent4>
        <a:srgbClr val="00A9CE"/>
      </a:accent4>
      <a:accent5>
        <a:srgbClr val="00A499"/>
      </a:accent5>
      <a:accent6>
        <a:srgbClr val="425563"/>
      </a:accent6>
      <a:hlink>
        <a:srgbClr val="005EB8"/>
      </a:hlink>
      <a:folHlink>
        <a:srgbClr val="00308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HSD-PPT-Template-Refresh_NOV2020-B" id="{06B772CD-B1AE-2743-BE7F-0BA8B46714EA}" vid="{16F65E12-3586-BC44-90B1-43C17D3850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Circulated_x0020_to_x0020_Region_x0020_WF_x0020_Leads xmlns="1bcd86d9-5536-4879-867d-313f1e23ca39">2023-09-20T15:25:05+00:00</Circulated_x0020_to_x0020_Region_x0020_WF_x0020_Leads>
    <lcf76f155ced4ddcb4097134ff3c332f xmlns="1bcd86d9-5536-4879-867d-313f1e23ca39">
      <Terms xmlns="http://schemas.microsoft.com/office/infopath/2007/PartnerControls"/>
    </lcf76f155ced4ddcb4097134ff3c332f>
    <_ip_UnifiedCompliancePolicyProperties xmlns="http://schemas.microsoft.com/sharepoint/v3" xsi:nil="true"/>
    <TaxCatchAll xmlns="cccaf3ac-2de9-44d4-aa31-54302fceb5f7"/>
    <_Flow_SignoffStatus xmlns="1bcd86d9-5536-4879-867d-313f1e23ca3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A471EB163C4360458DC54AFDF2512402" ma:contentTypeVersion="22" ma:contentTypeDescription="Create a new document." ma:contentTypeScope="" ma:versionID="4cc8ac7d4ad93b16427362dc468ab30a">
  <xsd:schema xmlns:xsd="http://www.w3.org/2001/XMLSchema" xmlns:xs="http://www.w3.org/2001/XMLSchema" xmlns:p="http://schemas.microsoft.com/office/2006/metadata/properties" xmlns:ns1="http://schemas.microsoft.com/sharepoint/v3" xmlns:ns2="1bcd86d9-5536-4879-867d-313f1e23ca39" xmlns:ns3="3624a510-fb6b-43c3-bdb8-5d523649dbce" xmlns:ns4="cccaf3ac-2de9-44d4-aa31-54302fceb5f7" targetNamespace="http://schemas.microsoft.com/office/2006/metadata/properties" ma:root="true" ma:fieldsID="cac157ab15c87c747443dcd24707b73b" ns1:_="" ns2:_="" ns3:_="" ns4:_="">
    <xsd:import namespace="http://schemas.microsoft.com/sharepoint/v3"/>
    <xsd:import namespace="1bcd86d9-5536-4879-867d-313f1e23ca39"/>
    <xsd:import namespace="3624a510-fb6b-43c3-bdb8-5d523649dbce"/>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DateTaken" minOccurs="0"/>
                <xsd:element ref="ns2:MediaServiceLocation" minOccurs="0"/>
                <xsd:element ref="ns3:SharedWithUsers" minOccurs="0"/>
                <xsd:element ref="ns3:SharedWithDetails" minOccurs="0"/>
                <xsd:element ref="ns2:MediaLengthInSeconds" minOccurs="0"/>
                <xsd:element ref="ns2:_Flow_SignoffStatus" minOccurs="0"/>
                <xsd:element ref="ns2:lcf76f155ced4ddcb4097134ff3c332f" minOccurs="0"/>
                <xsd:element ref="ns4:TaxCatchAll" minOccurs="0"/>
                <xsd:element ref="ns2:Circulated_x0020_to_x0020_Region_x0020_WF_x0020_Leads"/>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cd86d9-5536-4879-867d-313f1e23ca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_Flow_SignoffStatus" ma:index="23" nillable="true" ma:displayName="Sign-off status" ma:internalName="Sign_x002d_off_x0020_status">
      <xsd:simpleType>
        <xsd:restriction base="dms:Text"/>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Circulated_x0020_to_x0020_Region_x0020_WF_x0020_Leads" ma:index="27" ma:displayName="Circulated to Region WF Leads" ma:default="[today]" ma:format="DateOnly" ma:internalName="Circulated_x0020_to_x0020_Region_x0020_WF_x0020_Leads">
      <xsd:simpleType>
        <xsd:restriction base="dms:DateTime"/>
      </xsd:simple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624a510-fb6b-43c3-bdb8-5d523649dbce" elementFormDefault="qualified">
    <xsd:import namespace="http://schemas.microsoft.com/office/2006/documentManagement/types"/>
    <xsd:import namespace="http://schemas.microsoft.com/office/infopath/2007/PartnerControls"/>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6" nillable="true" ma:displayName="Taxonomy Catch All Column" ma:hidden="true" ma:list="{8bd13d50-2b80-4a93-9a88-d04f21deba51}" ma:internalName="TaxCatchAll" ma:showField="CatchAllData" ma:web="3624a510-fb6b-43c3-bdb8-5d523649dbc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98669A7-9908-4B95-BE35-3A977D2DA803}">
  <ds:schemaRefs>
    <ds:schemaRef ds:uri="http://www.w3.org/XML/1998/namespace"/>
    <ds:schemaRef ds:uri="http://schemas.openxmlformats.org/package/2006/metadata/core-properties"/>
    <ds:schemaRef ds:uri="cccaf3ac-2de9-44d4-aa31-54302fceb5f7"/>
    <ds:schemaRef ds:uri="1bcd86d9-5536-4879-867d-313f1e23ca39"/>
    <ds:schemaRef ds:uri="http://purl.org/dc/dcmitype/"/>
    <ds:schemaRef ds:uri="http://purl.org/dc/elements/1.1/"/>
    <ds:schemaRef ds:uri="http://purl.org/dc/terms/"/>
    <ds:schemaRef ds:uri="http://schemas.microsoft.com/office/2006/documentManagement/types"/>
    <ds:schemaRef ds:uri="3624a510-fb6b-43c3-bdb8-5d523649dbce"/>
    <ds:schemaRef ds:uri="http://schemas.microsoft.com/office/infopath/2007/PartnerControls"/>
    <ds:schemaRef ds:uri="http://schemas.microsoft.com/sharepoint/v3"/>
    <ds:schemaRef ds:uri="http://schemas.microsoft.com/office/2006/metadata/properties"/>
  </ds:schemaRefs>
</ds:datastoreItem>
</file>

<file path=customXml/itemProps2.xml><?xml version="1.0" encoding="utf-8"?>
<ds:datastoreItem xmlns:ds="http://schemas.openxmlformats.org/officeDocument/2006/customXml" ds:itemID="{80A27B8B-7CD3-4773-BACF-78AA2B3BB856}">
  <ds:schemaRefs>
    <ds:schemaRef ds:uri="1bcd86d9-5536-4879-867d-313f1e23ca39"/>
    <ds:schemaRef ds:uri="3624a510-fb6b-43c3-bdb8-5d523649dbce"/>
    <ds:schemaRef ds:uri="cccaf3ac-2de9-44d4-aa31-54302fceb5f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7B88D7F-1243-42EE-94F0-E49D84433028}">
  <ds:schemaRefs>
    <ds:schemaRef ds:uri="http://schemas.microsoft.com/sharepoint/v3/contenttype/forms"/>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emplate>office theme</Template>
  <TotalTime>0</TotalTime>
  <Words>684</Words>
  <Application>Microsoft Office PowerPoint</Application>
  <PresentationFormat>Widescreen</PresentationFormat>
  <Paragraphs>78</Paragraphs>
  <Slides>6</Slides>
  <Notes>3</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NHSD-Refresh-Theme-NOV1120B</vt:lpstr>
      <vt:lpstr> ARRS Claims Portal Training</vt:lpstr>
      <vt:lpstr> </vt:lpstr>
      <vt:lpstr>Julia Titterton, Programme Manager, National Primary Care MDT Workforce - NHSE Hayley Keegan, Senior Delivery Manager, NECS     Mute – Please ensure that you mute yourself on screen or on your own      phone and that your webcam/camera is switched off.    Questions – Please send your questions to the presenters via the CHAT box    as we will be collating and responding to all received.  If you are unable to     access the chat box for any reason, please email your questions to       julia.titterton2@nhs.net   This session will be recorded and published on FuturesNHS.</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the new NHS England programme overview</dc:title>
  <dc:creator>Mia Radkiewicz</dc:creator>
  <cp:lastModifiedBy>Julia  Titterton</cp:lastModifiedBy>
  <cp:revision>6</cp:revision>
  <dcterms:created xsi:type="dcterms:W3CDTF">2022-02-22T10:23:54Z</dcterms:created>
  <dcterms:modified xsi:type="dcterms:W3CDTF">2023-10-10T07:31:32Z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0x010100A471EB163C4360458DC54AFDF2512402</vt:lpwstr>
  </property>
  <property fmtid="{D5CDD505-2E9C-101B-9397-08002B2CF9AE}" pid="3" name="MediaServiceImageTags">
    <vt:lpwstr/>
  </property>
</Properties>
</file>